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notesSlides/notesSlide2.xml" ContentType="application/vnd.openxmlformats-officedocument.presentationml.notesSlide+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notesSlides/notesSlide3.xml" ContentType="application/vnd.openxmlformats-officedocument.presentationml.notesSlide+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notesSlides/notesSlide4.xml" ContentType="application/vnd.openxmlformats-officedocument.presentationml.notesSlide+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notesSlides/notesSlide5.xml" ContentType="application/vnd.openxmlformats-officedocument.presentationml.notesSlide+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notesSlides/notesSlide6.xml" ContentType="application/vnd.openxmlformats-officedocument.presentationml.notesSlide+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notesSlides/notesSlide7.xml" ContentType="application/vnd.openxmlformats-officedocument.presentationml.notesSlide+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notesSlides/notesSlide8.xml" ContentType="application/vnd.openxmlformats-officedocument.presentationml.notesSlide+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notesSlides/notesSlide9.xml" ContentType="application/vnd.openxmlformats-officedocument.presentationml.notesSlide+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notesSlides/notesSlide10.xml" ContentType="application/vnd.openxmlformats-officedocument.presentationml.notesSlide+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notesSlides/notesSlide11.xml" ContentType="application/vnd.openxmlformats-officedocument.presentationml.notesSlide+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notesSlides/notesSlide12.xml" ContentType="application/vnd.openxmlformats-officedocument.presentationml.notesSlide+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notesSlides/notesSlide13.xml" ContentType="application/vnd.openxmlformats-officedocument.presentationml.notesSlide+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notesSlides/notesSlide14.xml" ContentType="application/vnd.openxmlformats-officedocument.presentationml.notesSlide+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notesSlides/notesSlide15.xml" ContentType="application/vnd.openxmlformats-officedocument.presentationml.notesSlide+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notesSlides/notesSlide16.xml" ContentType="application/vnd.openxmlformats-officedocument.presentationml.notesSlide+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notesSlides/notesSlide17.xml" ContentType="application/vnd.openxmlformats-officedocument.presentationml.notesSlide+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notesSlides/notesSlide18.xml" ContentType="application/vnd.openxmlformats-officedocument.presentationml.notesSlide+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notesSlides/notesSlide19.xml" ContentType="application/vnd.openxmlformats-officedocument.presentationml.notesSlide+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1"/>
  </p:notesMasterIdLst>
  <p:handoutMasterIdLst>
    <p:handoutMasterId r:id="rId22"/>
  </p:handoutMasterIdLst>
  <p:sldIdLst>
    <p:sldId id="257" r:id="rId2"/>
    <p:sldId id="259" r:id="rId3"/>
    <p:sldId id="260" r:id="rId4"/>
    <p:sldId id="261" r:id="rId5"/>
    <p:sldId id="262" r:id="rId6"/>
    <p:sldId id="263" r:id="rId7"/>
    <p:sldId id="265" r:id="rId8"/>
    <p:sldId id="266" r:id="rId9"/>
    <p:sldId id="277" r:id="rId10"/>
    <p:sldId id="267" r:id="rId11"/>
    <p:sldId id="269" r:id="rId12"/>
    <p:sldId id="279" r:id="rId13"/>
    <p:sldId id="281" r:id="rId14"/>
    <p:sldId id="282" r:id="rId15"/>
    <p:sldId id="283" r:id="rId16"/>
    <p:sldId id="274" r:id="rId17"/>
    <p:sldId id="275" r:id="rId18"/>
    <p:sldId id="276" r:id="rId19"/>
    <p:sldId id="264" r:id="rId2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D93A455-E61A-B841-BDEF-41D07F836D2A}">
          <p14:sldIdLst/>
        </p14:section>
        <p14:section name="Front Page" id="{B8E546FE-416F-3348-AA7B-9C8E7417324D}">
          <p14:sldIdLst>
            <p14:sldId id="257"/>
          </p14:sldIdLst>
        </p14:section>
        <p14:section name="Contents Page" id="{5AACB830-B2CA-8340-9CBD-147498B533B2}">
          <p14:sldIdLst>
            <p14:sldId id="259"/>
          </p14:sldIdLst>
        </p14:section>
        <p14:section name="Introduction to DAISY" id="{FC2E181B-E57A-234E-B451-1A39BEE1443C}">
          <p14:sldIdLst>
            <p14:sldId id="260"/>
            <p14:sldId id="261"/>
          </p14:sldIdLst>
        </p14:section>
        <p14:section name="Technical details" id="{2FF04AAE-692B-4F41-8A65-D7078CB0C629}">
          <p14:sldIdLst>
            <p14:sldId id="262"/>
          </p14:sldIdLst>
        </p14:section>
        <p14:section name="How to" id="{030D3379-A505-8840-B71E-B1F6EC7108C7}">
          <p14:sldIdLst>
            <p14:sldId id="263"/>
            <p14:sldId id="265"/>
            <p14:sldId id="266"/>
            <p14:sldId id="277"/>
            <p14:sldId id="267"/>
            <p14:sldId id="269"/>
          </p14:sldIdLst>
        </p14:section>
        <p14:section name="GUI" id="{350F4D8B-2C2C-6E43-AAAA-0FF9B0422638}">
          <p14:sldIdLst>
            <p14:sldId id="279"/>
            <p14:sldId id="281"/>
            <p14:sldId id="282"/>
            <p14:sldId id="283"/>
          </p14:sldIdLst>
        </p14:section>
        <p14:section name="Disposal" id="{32EDC359-87D4-E244-9277-5653B39ABA7E}">
          <p14:sldIdLst>
            <p14:sldId id="274"/>
            <p14:sldId id="275"/>
            <p14:sldId id="276"/>
          </p14:sldIdLst>
        </p14:section>
        <p14:section name="Back Page" id="{34FC6BF2-225A-C743-8248-AE1D0E85C386}">
          <p14:sldIdLst>
            <p14:sldId id="26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A76928-0F4A-5A06-BBBB-DE083FFF1BCE}" name="Juliana Ferraro" initials="" userId="S::jf750@cam.ac.uk::3613980c-a3c4-4ef5-8136-b9fb1c66010e" providerId="AD"/>
  <p188:author id="{E0CE882E-7F19-086F-3E4F-E53CBF530A9E}" name="R-E. Alexii" initials="" userId="S::rea49@cam.ac.uk::30a26711-8377-4383-aa6e-1116e02f93b1" providerId="AD"/>
  <p188:author id="{0124028C-5A8A-72C8-74FB-8FFB78A840BD}" name="Jack Davies" initials="JD" userId="S::jd2047@cam.ac.uk::c98902b8-d6c5-4179-9080-723192ec4e93" providerId="AD"/>
  <p188:author id="{E463E8E7-AB94-1BE1-50F7-3D4652E2717D}" name="Leon Brindley" initials="LB" userId="S::lpb32@cam.ac.uk::ba651eec-38d3-4516-a9cb-223eb1c4c9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6130"/>
    <a:srgbClr val="259B47"/>
    <a:srgbClr val="EC1F23"/>
    <a:srgbClr val="B5A767"/>
    <a:srgbClr val="AFA053"/>
    <a:srgbClr val="84783F"/>
    <a:srgbClr val="9A76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1D4611-72A8-38BA-3B7E-30A0B24D8360}" v="132" dt="2024-08-22T12:04:32.251"/>
    <p1510:client id="{664AE7DB-3F6B-6B47-ACDA-8938604C7609}" v="1355" dt="2024-08-20T19:35:34.436"/>
    <p1510:client id="{BF437E14-13CC-2525-658E-BE0E8CE0F5B1}" v="84" dt="2024-08-20T19:24:31.5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34" autoAdjust="0"/>
    <p:restoredTop sz="96087"/>
  </p:normalViewPr>
  <p:slideViewPr>
    <p:cSldViewPr snapToGrid="0">
      <p:cViewPr varScale="1">
        <p:scale>
          <a:sx n="66" d="100"/>
          <a:sy n="66" d="100"/>
        </p:scale>
        <p:origin x="2595" y="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 Davies" userId="c98902b8-d6c5-4179-9080-723192ec4e93" providerId="ADAL" clId="{D826D2BB-4270-4C35-9243-9CA8DE50F744}"/>
    <pc:docChg chg="undo custSel modSld sldOrd">
      <pc:chgData name="Jack Davies" userId="c98902b8-d6c5-4179-9080-723192ec4e93" providerId="ADAL" clId="{D826D2BB-4270-4C35-9243-9CA8DE50F744}" dt="2024-08-01T14:17:48.188" v="617" actId="20577"/>
      <pc:docMkLst>
        <pc:docMk/>
      </pc:docMkLst>
      <pc:sldChg chg="modSp mod">
        <pc:chgData name="Jack Davies" userId="c98902b8-d6c5-4179-9080-723192ec4e93" providerId="ADAL" clId="{D826D2BB-4270-4C35-9243-9CA8DE50F744}" dt="2024-08-01T14:17:48.188" v="617" actId="20577"/>
        <pc:sldMkLst>
          <pc:docMk/>
          <pc:sldMk cId="1669273522" sldId="274"/>
        </pc:sldMkLst>
        <pc:spChg chg="mod">
          <ac:chgData name="Jack Davies" userId="c98902b8-d6c5-4179-9080-723192ec4e93" providerId="ADAL" clId="{D826D2BB-4270-4C35-9243-9CA8DE50F744}" dt="2024-08-01T14:17:48.188" v="617" actId="20577"/>
          <ac:spMkLst>
            <pc:docMk/>
            <pc:sldMk cId="1669273522" sldId="274"/>
            <ac:spMk id="106" creationId="{C0C8C023-F9F1-B8C2-AD9D-C94B6BD01690}"/>
          </ac:spMkLst>
        </pc:spChg>
      </pc:sldChg>
      <pc:sldChg chg="ord">
        <pc:chgData name="Jack Davies" userId="c98902b8-d6c5-4179-9080-723192ec4e93" providerId="ADAL" clId="{D826D2BB-4270-4C35-9243-9CA8DE50F744}" dt="2024-08-01T13:24:09.152" v="197" actId="20578"/>
        <pc:sldMkLst>
          <pc:docMk/>
          <pc:sldMk cId="333733702" sldId="275"/>
        </pc:sldMkLst>
      </pc:sldChg>
      <pc:sldChg chg="addSp modSp mod addCm modCm">
        <pc:chgData name="Jack Davies" userId="c98902b8-d6c5-4179-9080-723192ec4e93" providerId="ADAL" clId="{D826D2BB-4270-4C35-9243-9CA8DE50F744}" dt="2024-08-01T14:17:34.488" v="598" actId="20577"/>
        <pc:sldMkLst>
          <pc:docMk/>
          <pc:sldMk cId="3944656057" sldId="276"/>
        </pc:sldMkLst>
        <pc:spChg chg="add mod">
          <ac:chgData name="Jack Davies" userId="c98902b8-d6c5-4179-9080-723192ec4e93" providerId="ADAL" clId="{D826D2BB-4270-4C35-9243-9CA8DE50F744}" dt="2024-08-01T13:58:29.888" v="571" actId="1035"/>
          <ac:spMkLst>
            <pc:docMk/>
            <pc:sldMk cId="3944656057" sldId="276"/>
            <ac:spMk id="105" creationId="{F414F0B7-91F2-561D-AC11-862AA3FC1D82}"/>
          </ac:spMkLst>
        </pc:spChg>
        <pc:graphicFrameChg chg="mod modGraphic">
          <ac:chgData name="Jack Davies" userId="c98902b8-d6c5-4179-9080-723192ec4e93" providerId="ADAL" clId="{D826D2BB-4270-4C35-9243-9CA8DE50F744}" dt="2024-08-01T14:17:34.488" v="598" actId="20577"/>
          <ac:graphicFrameMkLst>
            <pc:docMk/>
            <pc:sldMk cId="3944656057" sldId="276"/>
            <ac:graphicFrameMk id="108" creationId="{B6F4910E-E4B8-4F63-F89A-5DC13AD9AD4C}"/>
          </ac:graphicFrameMkLst>
        </pc:graphicFrameChg>
        <pc:extLst>
          <p:ext xmlns:p="http://schemas.openxmlformats.org/presentationml/2006/main" uri="{D6D511B9-2390-475A-947B-AFAB55BFBCF1}">
            <pc226:cmChg xmlns:pc226="http://schemas.microsoft.com/office/powerpoint/2022/06/main/command" chg="add mod">
              <pc226:chgData name="Jack Davies" userId="c98902b8-d6c5-4179-9080-723192ec4e93" providerId="ADAL" clId="{D826D2BB-4270-4C35-9243-9CA8DE50F744}" dt="2024-08-01T13:56:48.026" v="552" actId="6549"/>
              <pc2:cmMkLst xmlns:pc2="http://schemas.microsoft.com/office/powerpoint/2019/9/main/command">
                <pc:docMk/>
                <pc:sldMk cId="3944656057" sldId="276"/>
                <pc2:cmMk id="{C6F3B579-F13C-4EC5-8B9C-01388410D251}"/>
              </pc2:cmMkLst>
            </pc226:cmChg>
          </p:ext>
        </pc:extLst>
      </pc:sldChg>
    </pc:docChg>
  </pc:docChgLst>
  <pc:docChgLst>
    <pc:chgData name="R-E. Alexii" userId="S::rea49@cam.ac.uk::30a26711-8377-4383-aa6e-1116e02f93b1" providerId="AD" clId="Web-{BF437E14-13CC-2525-658E-BE0E8CE0F5B1}"/>
    <pc:docChg chg="modSld">
      <pc:chgData name="R-E. Alexii" userId="S::rea49@cam.ac.uk::30a26711-8377-4383-aa6e-1116e02f93b1" providerId="AD" clId="Web-{BF437E14-13CC-2525-658E-BE0E8CE0F5B1}" dt="2024-08-20T19:24:31.505" v="39" actId="20577"/>
      <pc:docMkLst>
        <pc:docMk/>
      </pc:docMkLst>
      <pc:sldChg chg="delSp modSp">
        <pc:chgData name="R-E. Alexii" userId="S::rea49@cam.ac.uk::30a26711-8377-4383-aa6e-1116e02f93b1" providerId="AD" clId="Web-{BF437E14-13CC-2525-658E-BE0E8CE0F5B1}" dt="2024-08-20T19:21:01.066" v="2"/>
        <pc:sldMkLst>
          <pc:docMk/>
          <pc:sldMk cId="2611527123" sldId="259"/>
        </pc:sldMkLst>
        <pc:spChg chg="mod">
          <ac:chgData name="R-E. Alexii" userId="S::rea49@cam.ac.uk::30a26711-8377-4383-aa6e-1116e02f93b1" providerId="AD" clId="Web-{BF437E14-13CC-2525-658E-BE0E8CE0F5B1}" dt="2024-08-20T19:20:37.221" v="0" actId="20577"/>
          <ac:spMkLst>
            <pc:docMk/>
            <pc:sldMk cId="2611527123" sldId="259"/>
            <ac:spMk id="4" creationId="{387A2421-7385-5E33-077E-2F61C8334D0E}"/>
          </ac:spMkLst>
        </pc:spChg>
        <pc:spChg chg="del">
          <ac:chgData name="R-E. Alexii" userId="S::rea49@cam.ac.uk::30a26711-8377-4383-aa6e-1116e02f93b1" providerId="AD" clId="Web-{BF437E14-13CC-2525-658E-BE0E8CE0F5B1}" dt="2024-08-20T19:20:58.613" v="1"/>
          <ac:spMkLst>
            <pc:docMk/>
            <pc:sldMk cId="2611527123" sldId="259"/>
            <ac:spMk id="110" creationId="{B9747D44-A578-BAF2-A447-644598C1F63F}"/>
          </ac:spMkLst>
        </pc:spChg>
        <pc:spChg chg="del">
          <ac:chgData name="R-E. Alexii" userId="S::rea49@cam.ac.uk::30a26711-8377-4383-aa6e-1116e02f93b1" providerId="AD" clId="Web-{BF437E14-13CC-2525-658E-BE0E8CE0F5B1}" dt="2024-08-20T19:21:01.066" v="2"/>
          <ac:spMkLst>
            <pc:docMk/>
            <pc:sldMk cId="2611527123" sldId="259"/>
            <ac:spMk id="111" creationId="{321A647D-45B6-013E-5452-95A32C19A1AA}"/>
          </ac:spMkLst>
        </pc:spChg>
      </pc:sldChg>
      <pc:sldChg chg="modSp">
        <pc:chgData name="R-E. Alexii" userId="S::rea49@cam.ac.uk::30a26711-8377-4383-aa6e-1116e02f93b1" providerId="AD" clId="Web-{BF437E14-13CC-2525-658E-BE0E8CE0F5B1}" dt="2024-08-20T19:21:47.241" v="3" actId="14100"/>
        <pc:sldMkLst>
          <pc:docMk/>
          <pc:sldMk cId="3898208166" sldId="262"/>
        </pc:sldMkLst>
        <pc:cxnChg chg="mod">
          <ac:chgData name="R-E. Alexii" userId="S::rea49@cam.ac.uk::30a26711-8377-4383-aa6e-1116e02f93b1" providerId="AD" clId="Web-{BF437E14-13CC-2525-658E-BE0E8CE0F5B1}" dt="2024-08-20T19:21:47.241" v="3" actId="14100"/>
          <ac:cxnSpMkLst>
            <pc:docMk/>
            <pc:sldMk cId="3898208166" sldId="262"/>
            <ac:cxnSpMk id="133" creationId="{411920FF-B739-B6EE-6BE8-0A3B5294EF84}"/>
          </ac:cxnSpMkLst>
        </pc:cxnChg>
      </pc:sldChg>
      <pc:sldChg chg="modSp">
        <pc:chgData name="R-E. Alexii" userId="S::rea49@cam.ac.uk::30a26711-8377-4383-aa6e-1116e02f93b1" providerId="AD" clId="Web-{BF437E14-13CC-2525-658E-BE0E8CE0F5B1}" dt="2024-08-20T19:22:25.368" v="20" actId="20577"/>
        <pc:sldMkLst>
          <pc:docMk/>
          <pc:sldMk cId="1458833795" sldId="263"/>
        </pc:sldMkLst>
        <pc:spChg chg="mod">
          <ac:chgData name="R-E. Alexii" userId="S::rea49@cam.ac.uk::30a26711-8377-4383-aa6e-1116e02f93b1" providerId="AD" clId="Web-{BF437E14-13CC-2525-658E-BE0E8CE0F5B1}" dt="2024-08-20T19:22:25.368" v="20" actId="20577"/>
          <ac:spMkLst>
            <pc:docMk/>
            <pc:sldMk cId="1458833795" sldId="263"/>
            <ac:spMk id="109" creationId="{FB3BC741-7424-CEEC-2264-C878A3B299CB}"/>
          </ac:spMkLst>
        </pc:spChg>
        <pc:spChg chg="mod">
          <ac:chgData name="R-E. Alexii" userId="S::rea49@cam.ac.uk::30a26711-8377-4383-aa6e-1116e02f93b1" providerId="AD" clId="Web-{BF437E14-13CC-2525-658E-BE0E8CE0F5B1}" dt="2024-08-20T19:22:19.399" v="19" actId="20577"/>
          <ac:spMkLst>
            <pc:docMk/>
            <pc:sldMk cId="1458833795" sldId="263"/>
            <ac:spMk id="110" creationId="{D64F6E48-20F6-3C4D-CAF0-B111548331E7}"/>
          </ac:spMkLst>
        </pc:spChg>
      </pc:sldChg>
      <pc:sldChg chg="modSp">
        <pc:chgData name="R-E. Alexii" userId="S::rea49@cam.ac.uk::30a26711-8377-4383-aa6e-1116e02f93b1" providerId="AD" clId="Web-{BF437E14-13CC-2525-658E-BE0E8CE0F5B1}" dt="2024-08-20T19:23:14.809" v="26" actId="20577"/>
        <pc:sldMkLst>
          <pc:docMk/>
          <pc:sldMk cId="2549138825" sldId="277"/>
        </pc:sldMkLst>
        <pc:spChg chg="mod">
          <ac:chgData name="R-E. Alexii" userId="S::rea49@cam.ac.uk::30a26711-8377-4383-aa6e-1116e02f93b1" providerId="AD" clId="Web-{BF437E14-13CC-2525-658E-BE0E8CE0F5B1}" dt="2024-08-20T19:23:14.809" v="26" actId="20577"/>
          <ac:spMkLst>
            <pc:docMk/>
            <pc:sldMk cId="2549138825" sldId="277"/>
            <ac:spMk id="105" creationId="{8C5D1ECA-60EC-F7DE-B5D1-2A47D915FC9C}"/>
          </ac:spMkLst>
        </pc:spChg>
      </pc:sldChg>
      <pc:sldChg chg="modSp">
        <pc:chgData name="R-E. Alexii" userId="S::rea49@cam.ac.uk::30a26711-8377-4383-aa6e-1116e02f93b1" providerId="AD" clId="Web-{BF437E14-13CC-2525-658E-BE0E8CE0F5B1}" dt="2024-08-20T19:24:31.505" v="39" actId="20577"/>
        <pc:sldMkLst>
          <pc:docMk/>
          <pc:sldMk cId="2053078574" sldId="279"/>
        </pc:sldMkLst>
        <pc:spChg chg="mod">
          <ac:chgData name="R-E. Alexii" userId="S::rea49@cam.ac.uk::30a26711-8377-4383-aa6e-1116e02f93b1" providerId="AD" clId="Web-{BF437E14-13CC-2525-658E-BE0E8CE0F5B1}" dt="2024-08-20T19:24:31.505" v="39" actId="20577"/>
          <ac:spMkLst>
            <pc:docMk/>
            <pc:sldMk cId="2053078574" sldId="279"/>
            <ac:spMk id="111" creationId="{7C9C4768-E4B0-DC87-69D9-31817FC525A8}"/>
          </ac:spMkLst>
        </pc:spChg>
      </pc:sldChg>
    </pc:docChg>
  </pc:docChgLst>
  <pc:docChgLst>
    <pc:chgData name="Livia Occhipinti" userId="S::ljo36@cam.ac.uk::bc205c2a-05a1-4c23-9e13-e1828f0dd375" providerId="AD" clId="Web-{051D4611-72A8-38BA-3B7E-30A0B24D8360}"/>
    <pc:docChg chg="modSld">
      <pc:chgData name="Livia Occhipinti" userId="S::ljo36@cam.ac.uk::bc205c2a-05a1-4c23-9e13-e1828f0dd375" providerId="AD" clId="Web-{051D4611-72A8-38BA-3B7E-30A0B24D8360}" dt="2024-08-22T12:04:31.016" v="77" actId="20577"/>
      <pc:docMkLst>
        <pc:docMk/>
      </pc:docMkLst>
      <pc:sldChg chg="modSp">
        <pc:chgData name="Livia Occhipinti" userId="S::ljo36@cam.ac.uk::bc205c2a-05a1-4c23-9e13-e1828f0dd375" providerId="AD" clId="Web-{051D4611-72A8-38BA-3B7E-30A0B24D8360}" dt="2024-08-22T12:02:35.247" v="6" actId="20577"/>
        <pc:sldMkLst>
          <pc:docMk/>
          <pc:sldMk cId="3141044673" sldId="282"/>
        </pc:sldMkLst>
        <pc:spChg chg="mod">
          <ac:chgData name="Livia Occhipinti" userId="S::ljo36@cam.ac.uk::bc205c2a-05a1-4c23-9e13-e1828f0dd375" providerId="AD" clId="Web-{051D4611-72A8-38BA-3B7E-30A0B24D8360}" dt="2024-08-22T12:02:35.247" v="6" actId="20577"/>
          <ac:spMkLst>
            <pc:docMk/>
            <pc:sldMk cId="3141044673" sldId="282"/>
            <ac:spMk id="104" creationId="{508BDBB5-6448-7500-6B1A-858EFBA85697}"/>
          </ac:spMkLst>
        </pc:spChg>
        <pc:spChg chg="mod">
          <ac:chgData name="Livia Occhipinti" userId="S::ljo36@cam.ac.uk::bc205c2a-05a1-4c23-9e13-e1828f0dd375" providerId="AD" clId="Web-{051D4611-72A8-38BA-3B7E-30A0B24D8360}" dt="2024-08-22T11:59:14.880" v="1" actId="20577"/>
          <ac:spMkLst>
            <pc:docMk/>
            <pc:sldMk cId="3141044673" sldId="282"/>
            <ac:spMk id="111" creationId="{2ED29022-9481-63FB-1572-7D83A06BDBAD}"/>
          </ac:spMkLst>
        </pc:spChg>
      </pc:sldChg>
      <pc:sldChg chg="modSp">
        <pc:chgData name="Livia Occhipinti" userId="S::ljo36@cam.ac.uk::bc205c2a-05a1-4c23-9e13-e1828f0dd375" providerId="AD" clId="Web-{051D4611-72A8-38BA-3B7E-30A0B24D8360}" dt="2024-08-22T12:04:31.016" v="77" actId="20577"/>
        <pc:sldMkLst>
          <pc:docMk/>
          <pc:sldMk cId="3946424749" sldId="283"/>
        </pc:sldMkLst>
        <pc:spChg chg="mod">
          <ac:chgData name="Livia Occhipinti" userId="S::ljo36@cam.ac.uk::bc205c2a-05a1-4c23-9e13-e1828f0dd375" providerId="AD" clId="Web-{051D4611-72A8-38BA-3B7E-30A0B24D8360}" dt="2024-08-22T12:04:31.016" v="77" actId="20577"/>
          <ac:spMkLst>
            <pc:docMk/>
            <pc:sldMk cId="3946424749" sldId="283"/>
            <ac:spMk id="104" creationId="{508BDBB5-6448-7500-6B1A-858EFBA85697}"/>
          </ac:spMkLst>
        </pc:spChg>
        <pc:spChg chg="mod">
          <ac:chgData name="Livia Occhipinti" userId="S::ljo36@cam.ac.uk::bc205c2a-05a1-4c23-9e13-e1828f0dd375" providerId="AD" clId="Web-{051D4611-72A8-38BA-3B7E-30A0B24D8360}" dt="2024-08-22T12:02:00.589" v="5" actId="20577"/>
          <ac:spMkLst>
            <pc:docMk/>
            <pc:sldMk cId="3946424749" sldId="283"/>
            <ac:spMk id="117" creationId="{9D059FC9-738C-B8B8-CE9F-A043AAA99445}"/>
          </ac:spMkLst>
        </pc:spChg>
      </pc:sldChg>
    </pc:docChg>
  </pc:docChgLst>
  <pc:docChgLst>
    <pc:chgData name="Jack Davies" userId="S::jd2047@cam.ac.uk::c98902b8-d6c5-4179-9080-723192ec4e93" providerId="AD" clId="Web-{C12A362C-DFFE-4559-0BD9-6C245F88B9F1}"/>
    <pc:docChg chg="addSld delSld modSld sldOrd modSection">
      <pc:chgData name="Jack Davies" userId="S::jd2047@cam.ac.uk::c98902b8-d6c5-4179-9080-723192ec4e93" providerId="AD" clId="Web-{C12A362C-DFFE-4559-0BD9-6C245F88B9F1}" dt="2024-08-01T12:04:23.468" v="513" actId="20577"/>
      <pc:docMkLst>
        <pc:docMk/>
      </pc:docMkLst>
      <pc:sldChg chg="modSp add del replId">
        <pc:chgData name="Jack Davies" userId="S::jd2047@cam.ac.uk::c98902b8-d6c5-4179-9080-723192ec4e93" providerId="AD" clId="Web-{C12A362C-DFFE-4559-0BD9-6C245F88B9F1}" dt="2024-08-01T11:39:46.937" v="11"/>
        <pc:sldMkLst>
          <pc:docMk/>
          <pc:sldMk cId="3866109377" sldId="273"/>
        </pc:sldMkLst>
        <pc:spChg chg="mod">
          <ac:chgData name="Jack Davies" userId="S::jd2047@cam.ac.uk::c98902b8-d6c5-4179-9080-723192ec4e93" providerId="AD" clId="Web-{C12A362C-DFFE-4559-0BD9-6C245F88B9F1}" dt="2024-08-01T11:38:08.294" v="8" actId="20577"/>
          <ac:spMkLst>
            <pc:docMk/>
            <pc:sldMk cId="3866109377" sldId="273"/>
            <ac:spMk id="3" creationId="{74981C44-E94C-8A06-0CF7-21A23EC79655}"/>
          </ac:spMkLst>
        </pc:spChg>
      </pc:sldChg>
      <pc:sldChg chg="addSp delSp modSp add ord replId">
        <pc:chgData name="Jack Davies" userId="S::jd2047@cam.ac.uk::c98902b8-d6c5-4179-9080-723192ec4e93" providerId="AD" clId="Web-{C12A362C-DFFE-4559-0BD9-6C245F88B9F1}" dt="2024-08-01T11:56:50.334" v="415" actId="20577"/>
        <pc:sldMkLst>
          <pc:docMk/>
          <pc:sldMk cId="1669273522" sldId="274"/>
        </pc:sldMkLst>
        <pc:spChg chg="mod">
          <ac:chgData name="Jack Davies" userId="S::jd2047@cam.ac.uk::c98902b8-d6c5-4179-9080-723192ec4e93" providerId="AD" clId="Web-{C12A362C-DFFE-4559-0BD9-6C245F88B9F1}" dt="2024-08-01T11:39:59.203" v="32" actId="20577"/>
          <ac:spMkLst>
            <pc:docMk/>
            <pc:sldMk cId="1669273522" sldId="274"/>
            <ac:spMk id="103" creationId="{DDD3FF3F-B7DC-56FD-73F5-B86AFD00246B}"/>
          </ac:spMkLst>
        </pc:spChg>
        <pc:spChg chg="mod">
          <ac:chgData name="Jack Davies" userId="S::jd2047@cam.ac.uk::c98902b8-d6c5-4179-9080-723192ec4e93" providerId="AD" clId="Web-{C12A362C-DFFE-4559-0BD9-6C245F88B9F1}" dt="2024-08-01T11:51:16.639" v="302" actId="20577"/>
          <ac:spMkLst>
            <pc:docMk/>
            <pc:sldMk cId="1669273522" sldId="274"/>
            <ac:spMk id="104" creationId="{508BDBB5-6448-7500-6B1A-858EFBA85697}"/>
          </ac:spMkLst>
        </pc:spChg>
        <pc:spChg chg="mod">
          <ac:chgData name="Jack Davies" userId="S::jd2047@cam.ac.uk::c98902b8-d6c5-4179-9080-723192ec4e93" providerId="AD" clId="Web-{C12A362C-DFFE-4559-0BD9-6C245F88B9F1}" dt="2024-08-01T11:51:53.109" v="319" actId="20577"/>
          <ac:spMkLst>
            <pc:docMk/>
            <pc:sldMk cId="1669273522" sldId="274"/>
            <ac:spMk id="105" creationId="{0B4FBA15-1C69-6B73-9E02-F7590E3EE7EC}"/>
          </ac:spMkLst>
        </pc:spChg>
        <pc:spChg chg="mod">
          <ac:chgData name="Jack Davies" userId="S::jd2047@cam.ac.uk::c98902b8-d6c5-4179-9080-723192ec4e93" providerId="AD" clId="Web-{C12A362C-DFFE-4559-0BD9-6C245F88B9F1}" dt="2024-08-01T11:56:37.662" v="409" actId="20577"/>
          <ac:spMkLst>
            <pc:docMk/>
            <pc:sldMk cId="1669273522" sldId="274"/>
            <ac:spMk id="106" creationId="{C0C8C023-F9F1-B8C2-AD9D-C94B6BD01690}"/>
          </ac:spMkLst>
        </pc:spChg>
        <pc:spChg chg="mod">
          <ac:chgData name="Jack Davies" userId="S::jd2047@cam.ac.uk::c98902b8-d6c5-4179-9080-723192ec4e93" providerId="AD" clId="Web-{C12A362C-DFFE-4559-0BD9-6C245F88B9F1}" dt="2024-08-01T11:52:12.156" v="330" actId="20577"/>
          <ac:spMkLst>
            <pc:docMk/>
            <pc:sldMk cId="1669273522" sldId="274"/>
            <ac:spMk id="109" creationId="{05DB2998-EADC-66A5-1745-DE267A561B7C}"/>
          </ac:spMkLst>
        </pc:spChg>
        <pc:spChg chg="add del mod">
          <ac:chgData name="Jack Davies" userId="S::jd2047@cam.ac.uk::c98902b8-d6c5-4179-9080-723192ec4e93" providerId="AD" clId="Web-{C12A362C-DFFE-4559-0BD9-6C245F88B9F1}" dt="2024-08-01T11:54:18.987" v="337"/>
          <ac:spMkLst>
            <pc:docMk/>
            <pc:sldMk cId="1669273522" sldId="274"/>
            <ac:spMk id="110" creationId="{A2A2154C-E107-C5EB-60CB-DA155709C671}"/>
          </ac:spMkLst>
        </pc:spChg>
        <pc:spChg chg="add del mod">
          <ac:chgData name="Jack Davies" userId="S::jd2047@cam.ac.uk::c98902b8-d6c5-4179-9080-723192ec4e93" providerId="AD" clId="Web-{C12A362C-DFFE-4559-0BD9-6C245F88B9F1}" dt="2024-08-01T11:56:50.334" v="415" actId="20577"/>
          <ac:spMkLst>
            <pc:docMk/>
            <pc:sldMk cId="1669273522" sldId="274"/>
            <ac:spMk id="111" creationId="{EA483A4B-F15C-FC70-F03F-B405C6D40F0D}"/>
          </ac:spMkLst>
        </pc:spChg>
      </pc:sldChg>
      <pc:sldChg chg="modSp add replId">
        <pc:chgData name="Jack Davies" userId="S::jd2047@cam.ac.uk::c98902b8-d6c5-4179-9080-723192ec4e93" providerId="AD" clId="Web-{C12A362C-DFFE-4559-0BD9-6C245F88B9F1}" dt="2024-08-01T12:04:23.468" v="513" actId="20577"/>
        <pc:sldMkLst>
          <pc:docMk/>
          <pc:sldMk cId="333733702" sldId="275"/>
        </pc:sldMkLst>
        <pc:spChg chg="mod">
          <ac:chgData name="Jack Davies" userId="S::jd2047@cam.ac.uk::c98902b8-d6c5-4179-9080-723192ec4e93" providerId="AD" clId="Web-{C12A362C-DFFE-4559-0BD9-6C245F88B9F1}" dt="2024-08-01T11:59:11.993" v="446" actId="20577"/>
          <ac:spMkLst>
            <pc:docMk/>
            <pc:sldMk cId="333733702" sldId="275"/>
            <ac:spMk id="104" creationId="{508BDBB5-6448-7500-6B1A-858EFBA85697}"/>
          </ac:spMkLst>
        </pc:spChg>
        <pc:spChg chg="mod">
          <ac:chgData name="Jack Davies" userId="S::jd2047@cam.ac.uk::c98902b8-d6c5-4179-9080-723192ec4e93" providerId="AD" clId="Web-{C12A362C-DFFE-4559-0BD9-6C245F88B9F1}" dt="2024-08-01T12:04:06.749" v="506" actId="20577"/>
          <ac:spMkLst>
            <pc:docMk/>
            <pc:sldMk cId="333733702" sldId="275"/>
            <ac:spMk id="105" creationId="{0B4FBA15-1C69-6B73-9E02-F7590E3EE7EC}"/>
          </ac:spMkLst>
        </pc:spChg>
        <pc:spChg chg="mod">
          <ac:chgData name="Jack Davies" userId="S::jd2047@cam.ac.uk::c98902b8-d6c5-4179-9080-723192ec4e93" providerId="AD" clId="Web-{C12A362C-DFFE-4559-0BD9-6C245F88B9F1}" dt="2024-08-01T12:04:23.468" v="513" actId="20577"/>
          <ac:spMkLst>
            <pc:docMk/>
            <pc:sldMk cId="333733702" sldId="275"/>
            <ac:spMk id="106" creationId="{C0C8C023-F9F1-B8C2-AD9D-C94B6BD01690}"/>
          </ac:spMkLst>
        </pc:spChg>
        <pc:spChg chg="mod">
          <ac:chgData name="Jack Davies" userId="S::jd2047@cam.ac.uk::c98902b8-d6c5-4179-9080-723192ec4e93" providerId="AD" clId="Web-{C12A362C-DFFE-4559-0BD9-6C245F88B9F1}" dt="2024-08-01T12:04:19.234" v="512" actId="20577"/>
          <ac:spMkLst>
            <pc:docMk/>
            <pc:sldMk cId="333733702" sldId="275"/>
            <ac:spMk id="109" creationId="{05DB2998-EADC-66A5-1745-DE267A561B7C}"/>
          </ac:spMkLst>
        </pc:spChg>
      </pc:sldChg>
    </pc:docChg>
  </pc:docChgLst>
  <pc:docChgLst>
    <pc:chgData name="Leon Brindley" userId="ba651eec-38d3-4516-a9cb-223eb1c4c90f" providerId="ADAL" clId="{026C01D0-A793-49F4-A7CC-68DEF1CC0542}"/>
    <pc:docChg chg="undo redo custSel modSld">
      <pc:chgData name="Leon Brindley" userId="ba651eec-38d3-4516-a9cb-223eb1c4c90f" providerId="ADAL" clId="{026C01D0-A793-49F4-A7CC-68DEF1CC0542}" dt="2024-08-12T12:51:30.607" v="31"/>
      <pc:docMkLst>
        <pc:docMk/>
      </pc:docMkLst>
      <pc:sldChg chg="addCm">
        <pc:chgData name="Leon Brindley" userId="ba651eec-38d3-4516-a9cb-223eb1c4c90f" providerId="ADAL" clId="{026C01D0-A793-49F4-A7CC-68DEF1CC0542}" dt="2024-08-12T12:29:37.025" v="0"/>
        <pc:sldMkLst>
          <pc:docMk/>
          <pc:sldMk cId="3958782945" sldId="260"/>
        </pc:sldMkLst>
        <pc:extLst>
          <p:ext xmlns:p="http://schemas.openxmlformats.org/presentationml/2006/main" uri="{D6D511B9-2390-475A-947B-AFAB55BFBCF1}">
            <pc226:cmChg xmlns:pc226="http://schemas.microsoft.com/office/powerpoint/2022/06/main/command" chg="add">
              <pc226:chgData name="Leon Brindley" userId="ba651eec-38d3-4516-a9cb-223eb1c4c90f" providerId="ADAL" clId="{026C01D0-A793-49F4-A7CC-68DEF1CC0542}" dt="2024-08-12T12:29:37.025" v="0"/>
              <pc2:cmMkLst xmlns:pc2="http://schemas.microsoft.com/office/powerpoint/2019/9/main/command">
                <pc:docMk/>
                <pc:sldMk cId="3958782945" sldId="260"/>
                <pc2:cmMk id="{F2DC431A-492A-4745-B0E4-0D1F457F71D3}"/>
              </pc2:cmMkLst>
            </pc226:cmChg>
          </p:ext>
        </pc:extLst>
      </pc:sldChg>
      <pc:sldChg chg="modSp mod">
        <pc:chgData name="Leon Brindley" userId="ba651eec-38d3-4516-a9cb-223eb1c4c90f" providerId="ADAL" clId="{026C01D0-A793-49F4-A7CC-68DEF1CC0542}" dt="2024-08-12T12:30:01.747" v="4" actId="20577"/>
        <pc:sldMkLst>
          <pc:docMk/>
          <pc:sldMk cId="131837167" sldId="261"/>
        </pc:sldMkLst>
        <pc:spChg chg="mod">
          <ac:chgData name="Leon Brindley" userId="ba651eec-38d3-4516-a9cb-223eb1c4c90f" providerId="ADAL" clId="{026C01D0-A793-49F4-A7CC-68DEF1CC0542}" dt="2024-08-12T12:30:01.747" v="4" actId="20577"/>
          <ac:spMkLst>
            <pc:docMk/>
            <pc:sldMk cId="131837167" sldId="261"/>
            <ac:spMk id="105" creationId="{3E6E4FBB-5B01-1848-42D1-BE731965E7C2}"/>
          </ac:spMkLst>
        </pc:spChg>
      </pc:sldChg>
      <pc:sldChg chg="addCm">
        <pc:chgData name="Leon Brindley" userId="ba651eec-38d3-4516-a9cb-223eb1c4c90f" providerId="ADAL" clId="{026C01D0-A793-49F4-A7CC-68DEF1CC0542}" dt="2024-08-12T12:51:30.607" v="31"/>
        <pc:sldMkLst>
          <pc:docMk/>
          <pc:sldMk cId="3898208166" sldId="262"/>
        </pc:sldMkLst>
        <pc:extLst>
          <p:ext xmlns:p="http://schemas.openxmlformats.org/presentationml/2006/main" uri="{D6D511B9-2390-475A-947B-AFAB55BFBCF1}">
            <pc226:cmChg xmlns:pc226="http://schemas.microsoft.com/office/powerpoint/2022/06/main/command" chg="add">
              <pc226:chgData name="Leon Brindley" userId="ba651eec-38d3-4516-a9cb-223eb1c4c90f" providerId="ADAL" clId="{026C01D0-A793-49F4-A7CC-68DEF1CC0542}" dt="2024-08-12T12:51:30.607" v="31"/>
              <pc2:cmMkLst xmlns:pc2="http://schemas.microsoft.com/office/powerpoint/2019/9/main/command">
                <pc:docMk/>
                <pc:sldMk cId="3898208166" sldId="262"/>
                <pc2:cmMk id="{FC647362-DE08-498C-88D5-47457771CFDD}"/>
              </pc2:cmMkLst>
            </pc226:cmChg>
            <pc226:cmChg xmlns:pc226="http://schemas.microsoft.com/office/powerpoint/2022/06/main/command" chg="add">
              <pc226:chgData name="Leon Brindley" userId="ba651eec-38d3-4516-a9cb-223eb1c4c90f" providerId="ADAL" clId="{026C01D0-A793-49F4-A7CC-68DEF1CC0542}" dt="2024-08-12T12:31:12.991" v="5"/>
              <pc2:cmMkLst xmlns:pc2="http://schemas.microsoft.com/office/powerpoint/2019/9/main/command">
                <pc:docMk/>
                <pc:sldMk cId="3898208166" sldId="262"/>
                <pc2:cmMk id="{6B3205CD-E677-4123-933B-7430883CE67E}"/>
              </pc2:cmMkLst>
            </pc226:cmChg>
          </p:ext>
        </pc:extLst>
      </pc:sldChg>
      <pc:sldChg chg="modSp mod modCm">
        <pc:chgData name="Leon Brindley" userId="ba651eec-38d3-4516-a9cb-223eb1c4c90f" providerId="ADAL" clId="{026C01D0-A793-49F4-A7CC-68DEF1CC0542}" dt="2024-08-12T12:32:09.210" v="18" actId="1035"/>
        <pc:sldMkLst>
          <pc:docMk/>
          <pc:sldMk cId="1458833795" sldId="263"/>
        </pc:sldMkLst>
        <pc:spChg chg="mod">
          <ac:chgData name="Leon Brindley" userId="ba651eec-38d3-4516-a9cb-223eb1c4c90f" providerId="ADAL" clId="{026C01D0-A793-49F4-A7CC-68DEF1CC0542}" dt="2024-08-12T12:32:09.210" v="18" actId="1035"/>
          <ac:spMkLst>
            <pc:docMk/>
            <pc:sldMk cId="1458833795" sldId="263"/>
            <ac:spMk id="104" creationId="{0E6185AE-7B92-3570-EEC9-E89851F7665F}"/>
          </ac:spMkLst>
        </pc:spChg>
        <pc:spChg chg="mod">
          <ac:chgData name="Leon Brindley" userId="ba651eec-38d3-4516-a9cb-223eb1c4c90f" providerId="ADAL" clId="{026C01D0-A793-49F4-A7CC-68DEF1CC0542}" dt="2024-08-12T12:31:59.794" v="13" actId="20577"/>
          <ac:spMkLst>
            <pc:docMk/>
            <pc:sldMk cId="1458833795" sldId="263"/>
            <ac:spMk id="105" creationId="{434BC742-6A4F-5D58-38F7-51977D7124B2}"/>
          </ac:spMkLst>
        </pc:spChg>
        <pc:extLst>
          <p:ext xmlns:p="http://schemas.openxmlformats.org/presentationml/2006/main" uri="{D6D511B9-2390-475A-947B-AFAB55BFBCF1}">
            <pc226:cmChg xmlns:pc226="http://schemas.microsoft.com/office/powerpoint/2022/06/main/command" chg="mod">
              <pc226:chgData name="Leon Brindley" userId="ba651eec-38d3-4516-a9cb-223eb1c4c90f" providerId="ADAL" clId="{026C01D0-A793-49F4-A7CC-68DEF1CC0542}" dt="2024-08-12T12:31:59.794" v="13" actId="20577"/>
              <pc2:cmMkLst xmlns:pc2="http://schemas.microsoft.com/office/powerpoint/2019/9/main/command">
                <pc:docMk/>
                <pc:sldMk cId="1458833795" sldId="263"/>
                <pc2:cmMk id="{81E81341-6256-BE45-8538-76301E966423}"/>
              </pc2:cmMkLst>
            </pc226:cmChg>
          </p:ext>
        </pc:extLst>
      </pc:sldChg>
      <pc:sldChg chg="modSp mod">
        <pc:chgData name="Leon Brindley" userId="ba651eec-38d3-4516-a9cb-223eb1c4c90f" providerId="ADAL" clId="{026C01D0-A793-49F4-A7CC-68DEF1CC0542}" dt="2024-08-12T12:37:26.013" v="30" actId="20577"/>
        <pc:sldMkLst>
          <pc:docMk/>
          <pc:sldMk cId="3701431687" sldId="264"/>
        </pc:sldMkLst>
        <pc:spChg chg="mod">
          <ac:chgData name="Leon Brindley" userId="ba651eec-38d3-4516-a9cb-223eb1c4c90f" providerId="ADAL" clId="{026C01D0-A793-49F4-A7CC-68DEF1CC0542}" dt="2024-08-12T12:37:26.013" v="30" actId="20577"/>
          <ac:spMkLst>
            <pc:docMk/>
            <pc:sldMk cId="3701431687" sldId="264"/>
            <ac:spMk id="103" creationId="{C53CDEAA-9FE8-361B-DF12-F10489E84C5B}"/>
          </ac:spMkLst>
        </pc:spChg>
      </pc:sldChg>
      <pc:sldChg chg="addCm">
        <pc:chgData name="Leon Brindley" userId="ba651eec-38d3-4516-a9cb-223eb1c4c90f" providerId="ADAL" clId="{026C01D0-A793-49F4-A7CC-68DEF1CC0542}" dt="2024-08-12T12:34:13.603" v="19"/>
        <pc:sldMkLst>
          <pc:docMk/>
          <pc:sldMk cId="3881653562" sldId="269"/>
        </pc:sldMkLst>
        <pc:extLst>
          <p:ext xmlns:p="http://schemas.openxmlformats.org/presentationml/2006/main" uri="{D6D511B9-2390-475A-947B-AFAB55BFBCF1}">
            <pc226:cmChg xmlns:pc226="http://schemas.microsoft.com/office/powerpoint/2022/06/main/command" chg="add">
              <pc226:chgData name="Leon Brindley" userId="ba651eec-38d3-4516-a9cb-223eb1c4c90f" providerId="ADAL" clId="{026C01D0-A793-49F4-A7CC-68DEF1CC0542}" dt="2024-08-12T12:34:13.603" v="19"/>
              <pc2:cmMkLst xmlns:pc2="http://schemas.microsoft.com/office/powerpoint/2019/9/main/command">
                <pc:docMk/>
                <pc:sldMk cId="3881653562" sldId="269"/>
                <pc2:cmMk id="{0DB29AC2-7FB1-41CD-8AC2-BCC6DD92715E}"/>
              </pc2:cmMkLst>
            </pc226:cmChg>
          </p:ext>
        </pc:extLst>
      </pc:sldChg>
      <pc:sldChg chg="modSp mod addCm modCm">
        <pc:chgData name="Leon Brindley" userId="ba651eec-38d3-4516-a9cb-223eb1c4c90f" providerId="ADAL" clId="{026C01D0-A793-49F4-A7CC-68DEF1CC0542}" dt="2024-08-12T12:36:20.967" v="24" actId="20577"/>
        <pc:sldMkLst>
          <pc:docMk/>
          <pc:sldMk cId="333733702" sldId="275"/>
        </pc:sldMkLst>
        <pc:spChg chg="mod">
          <ac:chgData name="Leon Brindley" userId="ba651eec-38d3-4516-a9cb-223eb1c4c90f" providerId="ADAL" clId="{026C01D0-A793-49F4-A7CC-68DEF1CC0542}" dt="2024-08-12T12:36:20.967" v="24" actId="20577"/>
          <ac:spMkLst>
            <pc:docMk/>
            <pc:sldMk cId="333733702" sldId="275"/>
            <ac:spMk id="115" creationId="{197572E2-8456-BED6-C1B5-B8C438BDCDBD}"/>
          </ac:spMkLst>
        </pc:spChg>
        <pc:extLst>
          <p:ext xmlns:p="http://schemas.openxmlformats.org/presentationml/2006/main" uri="{D6D511B9-2390-475A-947B-AFAB55BFBCF1}">
            <pc226:cmChg xmlns:pc226="http://schemas.microsoft.com/office/powerpoint/2022/06/main/command" chg="add mod">
              <pc226:chgData name="Leon Brindley" userId="ba651eec-38d3-4516-a9cb-223eb1c4c90f" providerId="ADAL" clId="{026C01D0-A793-49F4-A7CC-68DEF1CC0542}" dt="2024-08-12T12:36:00.500" v="21"/>
              <pc2:cmMkLst xmlns:pc2="http://schemas.microsoft.com/office/powerpoint/2019/9/main/command">
                <pc:docMk/>
                <pc:sldMk cId="333733702" sldId="275"/>
                <pc2:cmMk id="{BC853447-FF88-4B27-BA73-A58FD8FD46EF}"/>
              </pc2:cmMkLst>
            </pc226:cmChg>
          </p:ext>
        </pc:extLst>
      </pc:sldChg>
    </pc:docChg>
  </pc:docChgLst>
  <pc:docChgLst>
    <pc:chgData name="R-E. Alexii" userId="S::rea49@cam.ac.uk::30a26711-8377-4383-aa6e-1116e02f93b1" providerId="AD" clId="Web-{13E9D1CD-417C-AA0A-505C-06DEB5C36F76}"/>
    <pc:docChg chg="modSld">
      <pc:chgData name="R-E. Alexii" userId="S::rea49@cam.ac.uk::30a26711-8377-4383-aa6e-1116e02f93b1" providerId="AD" clId="Web-{13E9D1CD-417C-AA0A-505C-06DEB5C36F76}" dt="2024-08-08T14:18:32.608" v="30" actId="1076"/>
      <pc:docMkLst>
        <pc:docMk/>
      </pc:docMkLst>
      <pc:sldChg chg="delSp modSp">
        <pc:chgData name="R-E. Alexii" userId="S::rea49@cam.ac.uk::30a26711-8377-4383-aa6e-1116e02f93b1" providerId="AD" clId="Web-{13E9D1CD-417C-AA0A-505C-06DEB5C36F76}" dt="2024-08-08T14:18:32.608" v="30" actId="1076"/>
        <pc:sldMkLst>
          <pc:docMk/>
          <pc:sldMk cId="3471652817" sldId="265"/>
        </pc:sldMkLst>
        <pc:spChg chg="mod">
          <ac:chgData name="R-E. Alexii" userId="S::rea49@cam.ac.uk::30a26711-8377-4383-aa6e-1116e02f93b1" providerId="AD" clId="Web-{13E9D1CD-417C-AA0A-505C-06DEB5C36F76}" dt="2024-08-08T14:18:32.608" v="30" actId="1076"/>
          <ac:spMkLst>
            <pc:docMk/>
            <pc:sldMk cId="3471652817" sldId="265"/>
            <ac:spMk id="105" creationId="{0B4FBA15-1C69-6B73-9E02-F7590E3EE7EC}"/>
          </ac:spMkLst>
        </pc:spChg>
        <pc:spChg chg="mod">
          <ac:chgData name="R-E. Alexii" userId="S::rea49@cam.ac.uk::30a26711-8377-4383-aa6e-1116e02f93b1" providerId="AD" clId="Web-{13E9D1CD-417C-AA0A-505C-06DEB5C36F76}" dt="2024-08-08T14:18:13.294" v="17" actId="20577"/>
          <ac:spMkLst>
            <pc:docMk/>
            <pc:sldMk cId="3471652817" sldId="265"/>
            <ac:spMk id="106" creationId="{C0C8C023-F9F1-B8C2-AD9D-C94B6BD01690}"/>
          </ac:spMkLst>
        </pc:spChg>
        <pc:spChg chg="del">
          <ac:chgData name="R-E. Alexii" userId="S::rea49@cam.ac.uk::30a26711-8377-4383-aa6e-1116e02f93b1" providerId="AD" clId="Web-{13E9D1CD-417C-AA0A-505C-06DEB5C36F76}" dt="2024-08-08T14:18:15.685" v="18"/>
          <ac:spMkLst>
            <pc:docMk/>
            <pc:sldMk cId="3471652817" sldId="265"/>
            <ac:spMk id="109" creationId="{05DB2998-EADC-66A5-1745-DE267A561B7C}"/>
          </ac:spMkLst>
        </pc:spChg>
      </pc:sldChg>
    </pc:docChg>
  </pc:docChgLst>
  <pc:docChgLst>
    <pc:chgData name="Juliana Ferraro" userId="3613980c-a3c4-4ef5-8136-b9fb1c66010e" providerId="ADAL" clId="{3CE83F44-1E7B-D146-8CB9-5A5A6811C52A}"/>
    <pc:docChg chg="modSld">
      <pc:chgData name="Juliana Ferraro" userId="3613980c-a3c4-4ef5-8136-b9fb1c66010e" providerId="ADAL" clId="{3CE83F44-1E7B-D146-8CB9-5A5A6811C52A}" dt="2024-08-12T13:28:58.845" v="9" actId="207"/>
      <pc:docMkLst>
        <pc:docMk/>
      </pc:docMkLst>
      <pc:sldChg chg="modSp mod">
        <pc:chgData name="Juliana Ferraro" userId="3613980c-a3c4-4ef5-8136-b9fb1c66010e" providerId="ADAL" clId="{3CE83F44-1E7B-D146-8CB9-5A5A6811C52A}" dt="2024-08-12T13:14:23.129" v="5" actId="20577"/>
        <pc:sldMkLst>
          <pc:docMk/>
          <pc:sldMk cId="131837167" sldId="261"/>
        </pc:sldMkLst>
        <pc:spChg chg="mod">
          <ac:chgData name="Juliana Ferraro" userId="3613980c-a3c4-4ef5-8136-b9fb1c66010e" providerId="ADAL" clId="{3CE83F44-1E7B-D146-8CB9-5A5A6811C52A}" dt="2024-08-12T13:14:23.129" v="5" actId="20577"/>
          <ac:spMkLst>
            <pc:docMk/>
            <pc:sldMk cId="131837167" sldId="261"/>
            <ac:spMk id="3" creationId="{AC1394FC-1759-F627-D3A8-53C6157E96AC}"/>
          </ac:spMkLst>
        </pc:spChg>
      </pc:sldChg>
      <pc:sldChg chg="addSp delSp modSp mod">
        <pc:chgData name="Juliana Ferraro" userId="3613980c-a3c4-4ef5-8136-b9fb1c66010e" providerId="ADAL" clId="{3CE83F44-1E7B-D146-8CB9-5A5A6811C52A}" dt="2024-08-12T13:28:22.448" v="8"/>
        <pc:sldMkLst>
          <pc:docMk/>
          <pc:sldMk cId="3095488772" sldId="267"/>
        </pc:sldMkLst>
        <pc:spChg chg="add del mod">
          <ac:chgData name="Juliana Ferraro" userId="3613980c-a3c4-4ef5-8136-b9fb1c66010e" providerId="ADAL" clId="{3CE83F44-1E7B-D146-8CB9-5A5A6811C52A}" dt="2024-08-12T13:28:22.448" v="8"/>
          <ac:spMkLst>
            <pc:docMk/>
            <pc:sldMk cId="3095488772" sldId="267"/>
            <ac:spMk id="105" creationId="{485BCBAD-6423-D966-FA0D-226817264A1E}"/>
          </ac:spMkLst>
        </pc:spChg>
      </pc:sldChg>
      <pc:sldChg chg="modSp mod">
        <pc:chgData name="Juliana Ferraro" userId="3613980c-a3c4-4ef5-8136-b9fb1c66010e" providerId="ADAL" clId="{3CE83F44-1E7B-D146-8CB9-5A5A6811C52A}" dt="2024-08-12T13:28:58.845" v="9" actId="207"/>
        <pc:sldMkLst>
          <pc:docMk/>
          <pc:sldMk cId="3881653562" sldId="269"/>
        </pc:sldMkLst>
        <pc:spChg chg="mod">
          <ac:chgData name="Juliana Ferraro" userId="3613980c-a3c4-4ef5-8136-b9fb1c66010e" providerId="ADAL" clId="{3CE83F44-1E7B-D146-8CB9-5A5A6811C52A}" dt="2024-08-12T13:28:58.845" v="9" actId="207"/>
          <ac:spMkLst>
            <pc:docMk/>
            <pc:sldMk cId="3881653562" sldId="269"/>
            <ac:spMk id="104" creationId="{508BDBB5-6448-7500-6B1A-858EFBA85697}"/>
          </ac:spMkLst>
        </pc:spChg>
      </pc:sldChg>
    </pc:docChg>
  </pc:docChgLst>
  <pc:docChgLst>
    <pc:chgData name="R-E. Alexii" userId="30a26711-8377-4383-aa6e-1116e02f93b1" providerId="ADAL" clId="{664AE7DB-3F6B-6B47-ACDA-8938604C7609}"/>
    <pc:docChg chg="undo redo custSel addSld delSld modSld modMainMaster addSection delSection modSection modNotesMaster modHandout">
      <pc:chgData name="R-E. Alexii" userId="30a26711-8377-4383-aa6e-1116e02f93b1" providerId="ADAL" clId="{664AE7DB-3F6B-6B47-ACDA-8938604C7609}" dt="2024-08-20T19:35:44.135" v="15264" actId="1076"/>
      <pc:docMkLst>
        <pc:docMk/>
      </pc:docMkLst>
      <pc:sldChg chg="addSp delSp modSp del mod">
        <pc:chgData name="R-E. Alexii" userId="30a26711-8377-4383-aa6e-1116e02f93b1" providerId="ADAL" clId="{664AE7DB-3F6B-6B47-ACDA-8938604C7609}" dt="2024-07-24T15:15:12.051" v="3565" actId="2696"/>
        <pc:sldMkLst>
          <pc:docMk/>
          <pc:sldMk cId="109857222" sldId="256"/>
        </pc:sldMkLst>
        <pc:spChg chg="del mod">
          <ac:chgData name="R-E. Alexii" userId="30a26711-8377-4383-aa6e-1116e02f93b1" providerId="ADAL" clId="{664AE7DB-3F6B-6B47-ACDA-8938604C7609}" dt="2024-07-23T12:58:46.612" v="1" actId="478"/>
          <ac:spMkLst>
            <pc:docMk/>
            <pc:sldMk cId="109857222" sldId="256"/>
            <ac:spMk id="2" creationId="{00000000-0000-0000-0000-000000000000}"/>
          </ac:spMkLst>
        </pc:spChg>
        <pc:spChg chg="del mod">
          <ac:chgData name="R-E. Alexii" userId="30a26711-8377-4383-aa6e-1116e02f93b1" providerId="ADAL" clId="{664AE7DB-3F6B-6B47-ACDA-8938604C7609}" dt="2024-07-23T12:58:48.235" v="2" actId="478"/>
          <ac:spMkLst>
            <pc:docMk/>
            <pc:sldMk cId="109857222" sldId="256"/>
            <ac:spMk id="3" creationId="{00000000-0000-0000-0000-000000000000}"/>
          </ac:spMkLst>
        </pc:spChg>
        <pc:spChg chg="add mod">
          <ac:chgData name="R-E. Alexii" userId="30a26711-8377-4383-aa6e-1116e02f93b1" providerId="ADAL" clId="{664AE7DB-3F6B-6B47-ACDA-8938604C7609}" dt="2024-07-23T13:21:29.772" v="346" actId="20577"/>
          <ac:spMkLst>
            <pc:docMk/>
            <pc:sldMk cId="109857222" sldId="256"/>
            <ac:spMk id="4" creationId="{556A9DAF-89EB-17AD-A429-6E2A0B48256C}"/>
          </ac:spMkLst>
        </pc:spChg>
        <pc:grpChg chg="add">
          <ac:chgData name="R-E. Alexii" userId="30a26711-8377-4383-aa6e-1116e02f93b1" providerId="ADAL" clId="{664AE7DB-3F6B-6B47-ACDA-8938604C7609}" dt="2024-07-23T14:54:40.096" v="609" actId="164"/>
          <ac:grpSpMkLst>
            <pc:docMk/>
            <pc:sldMk cId="109857222" sldId="256"/>
            <ac:grpSpMk id="30" creationId="{E2D9AE5D-43CA-A1B5-92E7-CC151DD51B5A}"/>
          </ac:grpSpMkLst>
        </pc:grpChg>
        <pc:grpChg chg="add mod">
          <ac:chgData name="R-E. Alexii" userId="30a26711-8377-4383-aa6e-1116e02f93b1" providerId="ADAL" clId="{664AE7DB-3F6B-6B47-ACDA-8938604C7609}" dt="2024-07-23T14:55:01.818" v="626" actId="1037"/>
          <ac:grpSpMkLst>
            <pc:docMk/>
            <pc:sldMk cId="109857222" sldId="256"/>
            <ac:grpSpMk id="31" creationId="{964E3CCB-AFDB-D20D-3882-13537C67DA5B}"/>
          </ac:grpSpMkLst>
        </pc:grpChg>
        <pc:grpChg chg="mod">
          <ac:chgData name="R-E. Alexii" userId="30a26711-8377-4383-aa6e-1116e02f93b1" providerId="ADAL" clId="{664AE7DB-3F6B-6B47-ACDA-8938604C7609}" dt="2024-07-23T14:57:04.057" v="645"/>
          <ac:grpSpMkLst>
            <pc:docMk/>
            <pc:sldMk cId="109857222" sldId="256"/>
            <ac:grpSpMk id="41" creationId="{637EE190-EE12-20D0-6B10-13986D47E71B}"/>
          </ac:grpSpMkLst>
        </pc:grpChg>
        <pc:grpChg chg="add">
          <ac:chgData name="R-E. Alexii" userId="30a26711-8377-4383-aa6e-1116e02f93b1" providerId="ADAL" clId="{664AE7DB-3F6B-6B47-ACDA-8938604C7609}" dt="2024-07-23T14:57:12.337" v="648" actId="164"/>
          <ac:grpSpMkLst>
            <pc:docMk/>
            <pc:sldMk cId="109857222" sldId="256"/>
            <ac:grpSpMk id="43" creationId="{8C7D53E6-5003-DE31-2A65-3E88C644B0D6}"/>
          </ac:grpSpMkLst>
        </pc:grpChg>
        <pc:picChg chg="add mod">
          <ac:chgData name="R-E. Alexii" userId="30a26711-8377-4383-aa6e-1116e02f93b1" providerId="ADAL" clId="{664AE7DB-3F6B-6B47-ACDA-8938604C7609}" dt="2024-07-23T13:20:56.010" v="303" actId="1076"/>
          <ac:picMkLst>
            <pc:docMk/>
            <pc:sldMk cId="109857222" sldId="256"/>
            <ac:picMk id="6" creationId="{935153C0-6289-818A-E7C2-FA281958CBC3}"/>
          </ac:picMkLst>
        </pc:picChg>
        <pc:picChg chg="add del mod">
          <ac:chgData name="R-E. Alexii" userId="30a26711-8377-4383-aa6e-1116e02f93b1" providerId="ADAL" clId="{664AE7DB-3F6B-6B47-ACDA-8938604C7609}" dt="2024-07-23T16:25:24.872" v="1002" actId="1076"/>
          <ac:picMkLst>
            <pc:docMk/>
            <pc:sldMk cId="109857222" sldId="256"/>
            <ac:picMk id="8" creationId="{94C27EC3-111A-64B0-A7FC-354A9257E393}"/>
          </ac:picMkLst>
        </pc:picChg>
        <pc:inkChg chg="add del">
          <ac:chgData name="R-E. Alexii" userId="30a26711-8377-4383-aa6e-1116e02f93b1" providerId="ADAL" clId="{664AE7DB-3F6B-6B47-ACDA-8938604C7609}" dt="2024-07-23T14:52:33.525" v="585" actId="9405"/>
          <ac:inkMkLst>
            <pc:docMk/>
            <pc:sldMk cId="109857222" sldId="256"/>
            <ac:inkMk id="20" creationId="{D1CA1E98-6B2F-9784-5294-6F9EB36A977C}"/>
          </ac:inkMkLst>
        </pc:inkChg>
        <pc:inkChg chg="add del">
          <ac:chgData name="R-E. Alexii" userId="30a26711-8377-4383-aa6e-1116e02f93b1" providerId="ADAL" clId="{664AE7DB-3F6B-6B47-ACDA-8938604C7609}" dt="2024-07-23T14:55:57.721" v="641" actId="9405"/>
          <ac:inkMkLst>
            <pc:docMk/>
            <pc:sldMk cId="109857222" sldId="256"/>
            <ac:inkMk id="37" creationId="{6F581586-BABA-6DBA-E478-DFF4914124E7}"/>
          </ac:inkMkLst>
        </pc:inkChg>
        <pc:inkChg chg="add">
          <ac:chgData name="R-E. Alexii" userId="30a26711-8377-4383-aa6e-1116e02f93b1" providerId="ADAL" clId="{664AE7DB-3F6B-6B47-ACDA-8938604C7609}" dt="2024-07-23T14:56:30.558" v="642" actId="9405"/>
          <ac:inkMkLst>
            <pc:docMk/>
            <pc:sldMk cId="109857222" sldId="256"/>
            <ac:inkMk id="38" creationId="{6B0BA244-8E93-7AA6-F9DA-9F45D90451FD}"/>
          </ac:inkMkLst>
        </pc:inkChg>
        <pc:inkChg chg="add mod">
          <ac:chgData name="R-E. Alexii" userId="30a26711-8377-4383-aa6e-1116e02f93b1" providerId="ADAL" clId="{664AE7DB-3F6B-6B47-ACDA-8938604C7609}" dt="2024-07-23T14:57:04.057" v="645"/>
          <ac:inkMkLst>
            <pc:docMk/>
            <pc:sldMk cId="109857222" sldId="256"/>
            <ac:inkMk id="39" creationId="{80436175-507E-2633-5357-3108C6E5C0F4}"/>
          </ac:inkMkLst>
        </pc:inkChg>
        <pc:inkChg chg="add mod">
          <ac:chgData name="R-E. Alexii" userId="30a26711-8377-4383-aa6e-1116e02f93b1" providerId="ADAL" clId="{664AE7DB-3F6B-6B47-ACDA-8938604C7609}" dt="2024-07-23T14:57:04.057" v="645"/>
          <ac:inkMkLst>
            <pc:docMk/>
            <pc:sldMk cId="109857222" sldId="256"/>
            <ac:inkMk id="40" creationId="{55BD74F0-7666-FD91-CA4A-4E3F1FC69A56}"/>
          </ac:inkMkLst>
        </pc:inkChg>
        <pc:inkChg chg="add del">
          <ac:chgData name="R-E. Alexii" userId="30a26711-8377-4383-aa6e-1116e02f93b1" providerId="ADAL" clId="{664AE7DB-3F6B-6B47-ACDA-8938604C7609}" dt="2024-07-23T14:57:06.139" v="647" actId="9405"/>
          <ac:inkMkLst>
            <pc:docMk/>
            <pc:sldMk cId="109857222" sldId="256"/>
            <ac:inkMk id="42" creationId="{E011553F-C7DE-1622-9EE9-D27A64C51AE7}"/>
          </ac:inkMkLst>
        </pc:inkChg>
        <pc:cxnChg chg="add del mod">
          <ac:chgData name="R-E. Alexii" userId="30a26711-8377-4383-aa6e-1116e02f93b1" providerId="ADAL" clId="{664AE7DB-3F6B-6B47-ACDA-8938604C7609}" dt="2024-07-23T14:52:02.102" v="577" actId="478"/>
          <ac:cxnSpMkLst>
            <pc:docMk/>
            <pc:sldMk cId="109857222" sldId="256"/>
            <ac:cxnSpMk id="10" creationId="{0D16BE3D-0DF0-A308-EA56-6D126D3D4292}"/>
          </ac:cxnSpMkLst>
        </pc:cxnChg>
        <pc:cxnChg chg="add del mod">
          <ac:chgData name="R-E. Alexii" userId="30a26711-8377-4383-aa6e-1116e02f93b1" providerId="ADAL" clId="{664AE7DB-3F6B-6B47-ACDA-8938604C7609}" dt="2024-07-23T14:52:02.102" v="577" actId="478"/>
          <ac:cxnSpMkLst>
            <pc:docMk/>
            <pc:sldMk cId="109857222" sldId="256"/>
            <ac:cxnSpMk id="11" creationId="{F7630A03-1512-AAE4-BB9E-588A1F2E618E}"/>
          </ac:cxnSpMkLst>
        </pc:cxnChg>
        <pc:cxnChg chg="add del mod">
          <ac:chgData name="R-E. Alexii" userId="30a26711-8377-4383-aa6e-1116e02f93b1" providerId="ADAL" clId="{664AE7DB-3F6B-6B47-ACDA-8938604C7609}" dt="2024-07-23T14:52:02.102" v="577" actId="478"/>
          <ac:cxnSpMkLst>
            <pc:docMk/>
            <pc:sldMk cId="109857222" sldId="256"/>
            <ac:cxnSpMk id="12" creationId="{5863BF90-FBFF-6EE1-5A1F-C39DC5CF6FF4}"/>
          </ac:cxnSpMkLst>
        </pc:cxnChg>
        <pc:cxnChg chg="add del mod">
          <ac:chgData name="R-E. Alexii" userId="30a26711-8377-4383-aa6e-1116e02f93b1" providerId="ADAL" clId="{664AE7DB-3F6B-6B47-ACDA-8938604C7609}" dt="2024-07-23T14:52:02.102" v="577" actId="478"/>
          <ac:cxnSpMkLst>
            <pc:docMk/>
            <pc:sldMk cId="109857222" sldId="256"/>
            <ac:cxnSpMk id="14" creationId="{7A9D89A9-E892-BBDB-00EA-BEC50E40D99F}"/>
          </ac:cxnSpMkLst>
        </pc:cxnChg>
        <pc:cxnChg chg="add del">
          <ac:chgData name="R-E. Alexii" userId="30a26711-8377-4383-aa6e-1116e02f93b1" providerId="ADAL" clId="{664AE7DB-3F6B-6B47-ACDA-8938604C7609}" dt="2024-07-23T14:53:00.459" v="587" actId="478"/>
          <ac:cxnSpMkLst>
            <pc:docMk/>
            <pc:sldMk cId="109857222" sldId="256"/>
            <ac:cxnSpMk id="22" creationId="{64E76F9F-3F23-2824-E2B3-2082F87A20E6}"/>
          </ac:cxnSpMkLst>
        </pc:cxnChg>
        <pc:cxnChg chg="add mod">
          <ac:chgData name="R-E. Alexii" userId="30a26711-8377-4383-aa6e-1116e02f93b1" providerId="ADAL" clId="{664AE7DB-3F6B-6B47-ACDA-8938604C7609}" dt="2024-07-23T14:53:22.304" v="597" actId="1035"/>
          <ac:cxnSpMkLst>
            <pc:docMk/>
            <pc:sldMk cId="109857222" sldId="256"/>
            <ac:cxnSpMk id="24" creationId="{DB26258A-9F96-4AFE-AB82-AD866244AB26}"/>
          </ac:cxnSpMkLst>
        </pc:cxnChg>
        <pc:cxnChg chg="add mod">
          <ac:chgData name="R-E. Alexii" userId="30a26711-8377-4383-aa6e-1116e02f93b1" providerId="ADAL" clId="{664AE7DB-3F6B-6B47-ACDA-8938604C7609}" dt="2024-07-23T14:53:36.952" v="601" actId="1038"/>
          <ac:cxnSpMkLst>
            <pc:docMk/>
            <pc:sldMk cId="109857222" sldId="256"/>
            <ac:cxnSpMk id="26" creationId="{584A1F6A-0FF4-7A69-CD8A-AED0A2178E90}"/>
          </ac:cxnSpMkLst>
        </pc:cxnChg>
        <pc:cxnChg chg="add mod">
          <ac:chgData name="R-E. Alexii" userId="30a26711-8377-4383-aa6e-1116e02f93b1" providerId="ADAL" clId="{664AE7DB-3F6B-6B47-ACDA-8938604C7609}" dt="2024-07-23T14:54:21.815" v="606" actId="14100"/>
          <ac:cxnSpMkLst>
            <pc:docMk/>
            <pc:sldMk cId="109857222" sldId="256"/>
            <ac:cxnSpMk id="28" creationId="{202B4AA4-65FA-C97F-6133-286954CFECEE}"/>
          </ac:cxnSpMkLst>
        </pc:cxnChg>
        <pc:cxnChg chg="mod">
          <ac:chgData name="R-E. Alexii" userId="30a26711-8377-4383-aa6e-1116e02f93b1" providerId="ADAL" clId="{664AE7DB-3F6B-6B47-ACDA-8938604C7609}" dt="2024-07-23T14:54:41.635" v="610"/>
          <ac:cxnSpMkLst>
            <pc:docMk/>
            <pc:sldMk cId="109857222" sldId="256"/>
            <ac:cxnSpMk id="32" creationId="{1406D941-5882-F876-0E10-161D44900958}"/>
          </ac:cxnSpMkLst>
        </pc:cxnChg>
        <pc:cxnChg chg="mod">
          <ac:chgData name="R-E. Alexii" userId="30a26711-8377-4383-aa6e-1116e02f93b1" providerId="ADAL" clId="{664AE7DB-3F6B-6B47-ACDA-8938604C7609}" dt="2024-07-23T14:54:41.635" v="610"/>
          <ac:cxnSpMkLst>
            <pc:docMk/>
            <pc:sldMk cId="109857222" sldId="256"/>
            <ac:cxnSpMk id="33" creationId="{1FE8F5E4-8D64-3076-CE0D-34C29F7F5B3C}"/>
          </ac:cxnSpMkLst>
        </pc:cxnChg>
        <pc:cxnChg chg="mod">
          <ac:chgData name="R-E. Alexii" userId="30a26711-8377-4383-aa6e-1116e02f93b1" providerId="ADAL" clId="{664AE7DB-3F6B-6B47-ACDA-8938604C7609}" dt="2024-07-23T14:54:41.635" v="610"/>
          <ac:cxnSpMkLst>
            <pc:docMk/>
            <pc:sldMk cId="109857222" sldId="256"/>
            <ac:cxnSpMk id="34" creationId="{2DB74DB2-985C-D93B-703C-8997E4C13C0A}"/>
          </ac:cxnSpMkLst>
        </pc:cxnChg>
        <pc:cxnChg chg="add mod">
          <ac:chgData name="R-E. Alexii" userId="30a26711-8377-4383-aa6e-1116e02f93b1" providerId="ADAL" clId="{664AE7DB-3F6B-6B47-ACDA-8938604C7609}" dt="2024-07-23T14:55:37.496" v="636" actId="1037"/>
          <ac:cxnSpMkLst>
            <pc:docMk/>
            <pc:sldMk cId="109857222" sldId="256"/>
            <ac:cxnSpMk id="36" creationId="{21F2B6B7-1801-2323-A1D2-68943AAE4516}"/>
          </ac:cxnSpMkLst>
        </pc:cxnChg>
      </pc:sldChg>
      <pc:sldChg chg="addSp delSp modSp mod modNotes">
        <pc:chgData name="R-E. Alexii" userId="30a26711-8377-4383-aa6e-1116e02f93b1" providerId="ADAL" clId="{664AE7DB-3F6B-6B47-ACDA-8938604C7609}" dt="2024-08-20T07:21:30.872" v="13282" actId="20577"/>
        <pc:sldMkLst>
          <pc:docMk/>
          <pc:sldMk cId="1947752489" sldId="257"/>
        </pc:sldMkLst>
        <pc:spChg chg="add del mod">
          <ac:chgData name="R-E. Alexii" userId="30a26711-8377-4383-aa6e-1116e02f93b1" providerId="ADAL" clId="{664AE7DB-3F6B-6B47-ACDA-8938604C7609}" dt="2024-08-18T13:45:15.704" v="12563"/>
          <ac:spMkLst>
            <pc:docMk/>
            <pc:sldMk cId="1947752489" sldId="257"/>
            <ac:spMk id="2" creationId="{AB6CE534-8BEE-6733-3186-F211336E1D23}"/>
          </ac:spMkLst>
        </pc:spChg>
        <pc:spChg chg="add del mod">
          <ac:chgData name="R-E. Alexii" userId="30a26711-8377-4383-aa6e-1116e02f93b1" providerId="ADAL" clId="{664AE7DB-3F6B-6B47-ACDA-8938604C7609}" dt="2024-08-18T13:45:13.181" v="12558"/>
          <ac:spMkLst>
            <pc:docMk/>
            <pc:sldMk cId="1947752489" sldId="257"/>
            <ac:spMk id="3" creationId="{5C526A7D-291B-3EBD-8D3A-D32ED01FEC91}"/>
          </ac:spMkLst>
        </pc:spChg>
        <pc:spChg chg="add mod">
          <ac:chgData name="R-E. Alexii" userId="30a26711-8377-4383-aa6e-1116e02f93b1" providerId="ADAL" clId="{664AE7DB-3F6B-6B47-ACDA-8938604C7609}" dt="2024-07-23T14:44:34.622" v="388" actId="207"/>
          <ac:spMkLst>
            <pc:docMk/>
            <pc:sldMk cId="1947752489" sldId="257"/>
            <ac:spMk id="5" creationId="{A8AF9730-ED4B-61A6-301B-F7E7A33C506D}"/>
          </ac:spMkLst>
        </pc:spChg>
        <pc:spChg chg="add mod">
          <ac:chgData name="R-E. Alexii" userId="30a26711-8377-4383-aa6e-1116e02f93b1" providerId="ADAL" clId="{664AE7DB-3F6B-6B47-ACDA-8938604C7609}" dt="2024-07-23T14:45:11.490" v="439" actId="1036"/>
          <ac:spMkLst>
            <pc:docMk/>
            <pc:sldMk cId="1947752489" sldId="257"/>
            <ac:spMk id="6" creationId="{01724671-A9D6-0EDB-8665-9257FAD62DF2}"/>
          </ac:spMkLst>
        </pc:spChg>
        <pc:spChg chg="add mod">
          <ac:chgData name="R-E. Alexii" userId="30a26711-8377-4383-aa6e-1116e02f93b1" providerId="ADAL" clId="{664AE7DB-3F6B-6B47-ACDA-8938604C7609}" dt="2024-08-20T07:21:30.872" v="13282" actId="20577"/>
          <ac:spMkLst>
            <pc:docMk/>
            <pc:sldMk cId="1947752489" sldId="257"/>
            <ac:spMk id="7" creationId="{D067C9F3-C0CE-3676-F46C-4007CE9FA9AD}"/>
          </ac:spMkLst>
        </pc:spChg>
        <pc:spChg chg="add del mod">
          <ac:chgData name="R-E. Alexii" userId="30a26711-8377-4383-aa6e-1116e02f93b1" providerId="ADAL" clId="{664AE7DB-3F6B-6B47-ACDA-8938604C7609}" dt="2024-08-18T13:45:17.065" v="12564"/>
          <ac:spMkLst>
            <pc:docMk/>
            <pc:sldMk cId="1947752489" sldId="257"/>
            <ac:spMk id="282" creationId="{57DB894A-766E-4388-7514-87FAF229C4A7}"/>
          </ac:spMkLst>
        </pc:spChg>
        <pc:grpChg chg="add del mod">
          <ac:chgData name="R-E. Alexii" userId="30a26711-8377-4383-aa6e-1116e02f93b1" providerId="ADAL" clId="{664AE7DB-3F6B-6B47-ACDA-8938604C7609}" dt="2024-07-23T16:21:34.015" v="896" actId="478"/>
          <ac:grpSpMkLst>
            <pc:docMk/>
            <pc:sldMk cId="1947752489" sldId="257"/>
            <ac:grpSpMk id="8" creationId="{35109BD9-5F92-A6F7-7314-BBED484AAC15}"/>
          </ac:grpSpMkLst>
        </pc:grpChg>
        <pc:grpChg chg="mod">
          <ac:chgData name="R-E. Alexii" userId="30a26711-8377-4383-aa6e-1116e02f93b1" providerId="ADAL" clId="{664AE7DB-3F6B-6B47-ACDA-8938604C7609}" dt="2024-07-23T14:57:23.055" v="649"/>
          <ac:grpSpMkLst>
            <pc:docMk/>
            <pc:sldMk cId="1947752489" sldId="257"/>
            <ac:grpSpMk id="9" creationId="{574C404B-610E-3636-7A11-60C5AB9386DE}"/>
          </ac:grpSpMkLst>
        </pc:grpChg>
        <pc:grpChg chg="mod">
          <ac:chgData name="R-E. Alexii" userId="30a26711-8377-4383-aa6e-1116e02f93b1" providerId="ADAL" clId="{664AE7DB-3F6B-6B47-ACDA-8938604C7609}" dt="2024-07-23T14:57:23.055" v="649"/>
          <ac:grpSpMkLst>
            <pc:docMk/>
            <pc:sldMk cId="1947752489" sldId="257"/>
            <ac:grpSpMk id="10" creationId="{5DA9E851-537A-EA7D-CB79-E0129E58C180}"/>
          </ac:grpSpMkLst>
        </pc:grpChg>
        <pc:grpChg chg="mod">
          <ac:chgData name="R-E. Alexii" userId="30a26711-8377-4383-aa6e-1116e02f93b1" providerId="ADAL" clId="{664AE7DB-3F6B-6B47-ACDA-8938604C7609}" dt="2024-07-23T14:57:23.055" v="649"/>
          <ac:grpSpMkLst>
            <pc:docMk/>
            <pc:sldMk cId="1947752489" sldId="257"/>
            <ac:grpSpMk id="13" creationId="{D899E2E6-E790-FEF9-2731-0DDC8B4B8D0B}"/>
          </ac:grpSpMkLst>
        </pc:grpChg>
        <pc:grpChg chg="add del mod">
          <ac:chgData name="R-E. Alexii" userId="30a26711-8377-4383-aa6e-1116e02f93b1" providerId="ADAL" clId="{664AE7DB-3F6B-6B47-ACDA-8938604C7609}" dt="2024-07-23T16:22:19.075" v="900"/>
          <ac:grpSpMkLst>
            <pc:docMk/>
            <pc:sldMk cId="1947752489" sldId="257"/>
            <ac:grpSpMk id="29" creationId="{8081872F-30B4-3050-C454-6E3D59B6BBA4}"/>
          </ac:grpSpMkLst>
        </pc:grpChg>
        <pc:grpChg chg="mod">
          <ac:chgData name="R-E. Alexii" userId="30a26711-8377-4383-aa6e-1116e02f93b1" providerId="ADAL" clId="{664AE7DB-3F6B-6B47-ACDA-8938604C7609}" dt="2024-07-23T16:22:13.101" v="897"/>
          <ac:grpSpMkLst>
            <pc:docMk/>
            <pc:sldMk cId="1947752489" sldId="257"/>
            <ac:grpSpMk id="30" creationId="{2DE83C32-5186-17F7-E642-5EE16208DA95}"/>
          </ac:grpSpMkLst>
        </pc:grpChg>
        <pc:grpChg chg="mod">
          <ac:chgData name="R-E. Alexii" userId="30a26711-8377-4383-aa6e-1116e02f93b1" providerId="ADAL" clId="{664AE7DB-3F6B-6B47-ACDA-8938604C7609}" dt="2024-07-23T16:22:13.101" v="897"/>
          <ac:grpSpMkLst>
            <pc:docMk/>
            <pc:sldMk cId="1947752489" sldId="257"/>
            <ac:grpSpMk id="33" creationId="{2A39F191-3304-0F0F-EC46-F548C02A5563}"/>
          </ac:grpSpMkLst>
        </pc:grpChg>
        <pc:grpChg chg="mod">
          <ac:chgData name="R-E. Alexii" userId="30a26711-8377-4383-aa6e-1116e02f93b1" providerId="ADAL" clId="{664AE7DB-3F6B-6B47-ACDA-8938604C7609}" dt="2024-07-23T16:22:13.101" v="897"/>
          <ac:grpSpMkLst>
            <pc:docMk/>
            <pc:sldMk cId="1947752489" sldId="257"/>
            <ac:grpSpMk id="34" creationId="{34370BBF-4246-ADB1-8B24-25CC6E712CAB}"/>
          </ac:grpSpMkLst>
        </pc:grpChg>
        <pc:grpChg chg="mod">
          <ac:chgData name="R-E. Alexii" userId="30a26711-8377-4383-aa6e-1116e02f93b1" providerId="ADAL" clId="{664AE7DB-3F6B-6B47-ACDA-8938604C7609}" dt="2024-07-23T16:22:13.101" v="897"/>
          <ac:grpSpMkLst>
            <pc:docMk/>
            <pc:sldMk cId="1947752489" sldId="257"/>
            <ac:grpSpMk id="37" creationId="{32D89E50-48DE-8F68-0D3B-CC1BF96D10FA}"/>
          </ac:grpSpMkLst>
        </pc:grpChg>
        <pc:grpChg chg="add del mod">
          <ac:chgData name="R-E. Alexii" userId="30a26711-8377-4383-aa6e-1116e02f93b1" providerId="ADAL" clId="{664AE7DB-3F6B-6B47-ACDA-8938604C7609}" dt="2024-07-23T16:22:19.075" v="900"/>
          <ac:grpSpMkLst>
            <pc:docMk/>
            <pc:sldMk cId="1947752489" sldId="257"/>
            <ac:grpSpMk id="46" creationId="{44CCC548-E994-93CF-134C-5B48D1CE076E}"/>
          </ac:grpSpMkLst>
        </pc:grpChg>
        <pc:grpChg chg="mod">
          <ac:chgData name="R-E. Alexii" userId="30a26711-8377-4383-aa6e-1116e02f93b1" providerId="ADAL" clId="{664AE7DB-3F6B-6B47-ACDA-8938604C7609}" dt="2024-07-23T16:22:13.101" v="897"/>
          <ac:grpSpMkLst>
            <pc:docMk/>
            <pc:sldMk cId="1947752489" sldId="257"/>
            <ac:grpSpMk id="47" creationId="{14B5491B-36B6-D308-B836-AA9768D893A5}"/>
          </ac:grpSpMkLst>
        </pc:grpChg>
        <pc:grpChg chg="mod">
          <ac:chgData name="R-E. Alexii" userId="30a26711-8377-4383-aa6e-1116e02f93b1" providerId="ADAL" clId="{664AE7DB-3F6B-6B47-ACDA-8938604C7609}" dt="2024-07-23T16:22:13.101" v="897"/>
          <ac:grpSpMkLst>
            <pc:docMk/>
            <pc:sldMk cId="1947752489" sldId="257"/>
            <ac:grpSpMk id="50" creationId="{A2630C0C-5D4F-50B0-C92C-306BB9D575C0}"/>
          </ac:grpSpMkLst>
        </pc:grpChg>
        <pc:grpChg chg="mod">
          <ac:chgData name="R-E. Alexii" userId="30a26711-8377-4383-aa6e-1116e02f93b1" providerId="ADAL" clId="{664AE7DB-3F6B-6B47-ACDA-8938604C7609}" dt="2024-07-23T16:22:13.101" v="897"/>
          <ac:grpSpMkLst>
            <pc:docMk/>
            <pc:sldMk cId="1947752489" sldId="257"/>
            <ac:grpSpMk id="51" creationId="{26763833-2A11-E1AE-430B-B984B30E5E9D}"/>
          </ac:grpSpMkLst>
        </pc:grpChg>
        <pc:grpChg chg="mod">
          <ac:chgData name="R-E. Alexii" userId="30a26711-8377-4383-aa6e-1116e02f93b1" providerId="ADAL" clId="{664AE7DB-3F6B-6B47-ACDA-8938604C7609}" dt="2024-07-23T16:22:13.101" v="897"/>
          <ac:grpSpMkLst>
            <pc:docMk/>
            <pc:sldMk cId="1947752489" sldId="257"/>
            <ac:grpSpMk id="54" creationId="{8BB33409-FB54-7FC7-3804-04C6BC592219}"/>
          </ac:grpSpMkLst>
        </pc:grpChg>
        <pc:grpChg chg="add del mod">
          <ac:chgData name="R-E. Alexii" userId="30a26711-8377-4383-aa6e-1116e02f93b1" providerId="ADAL" clId="{664AE7DB-3F6B-6B47-ACDA-8938604C7609}" dt="2024-07-23T16:22:19.075" v="900"/>
          <ac:grpSpMkLst>
            <pc:docMk/>
            <pc:sldMk cId="1947752489" sldId="257"/>
            <ac:grpSpMk id="63" creationId="{786B5BC3-3200-92B1-484F-624A93F2D1A4}"/>
          </ac:grpSpMkLst>
        </pc:grpChg>
        <pc:grpChg chg="mod">
          <ac:chgData name="R-E. Alexii" userId="30a26711-8377-4383-aa6e-1116e02f93b1" providerId="ADAL" clId="{664AE7DB-3F6B-6B47-ACDA-8938604C7609}" dt="2024-07-23T16:22:13.101" v="897"/>
          <ac:grpSpMkLst>
            <pc:docMk/>
            <pc:sldMk cId="1947752489" sldId="257"/>
            <ac:grpSpMk id="64" creationId="{130AE539-BA25-2265-35AD-57A65304A98A}"/>
          </ac:grpSpMkLst>
        </pc:grpChg>
        <pc:grpChg chg="mod">
          <ac:chgData name="R-E. Alexii" userId="30a26711-8377-4383-aa6e-1116e02f93b1" providerId="ADAL" clId="{664AE7DB-3F6B-6B47-ACDA-8938604C7609}" dt="2024-07-23T16:22:13.101" v="897"/>
          <ac:grpSpMkLst>
            <pc:docMk/>
            <pc:sldMk cId="1947752489" sldId="257"/>
            <ac:grpSpMk id="67" creationId="{E91E24D5-4100-5D3F-51A7-4A4E3AAAB1DC}"/>
          </ac:grpSpMkLst>
        </pc:grpChg>
        <pc:grpChg chg="mod">
          <ac:chgData name="R-E. Alexii" userId="30a26711-8377-4383-aa6e-1116e02f93b1" providerId="ADAL" clId="{664AE7DB-3F6B-6B47-ACDA-8938604C7609}" dt="2024-07-23T16:22:13.101" v="897"/>
          <ac:grpSpMkLst>
            <pc:docMk/>
            <pc:sldMk cId="1947752489" sldId="257"/>
            <ac:grpSpMk id="68" creationId="{0FE89D82-54EB-BEE4-D504-8A7F26CC2FBE}"/>
          </ac:grpSpMkLst>
        </pc:grpChg>
        <pc:grpChg chg="mod">
          <ac:chgData name="R-E. Alexii" userId="30a26711-8377-4383-aa6e-1116e02f93b1" providerId="ADAL" clId="{664AE7DB-3F6B-6B47-ACDA-8938604C7609}" dt="2024-07-23T16:22:13.101" v="897"/>
          <ac:grpSpMkLst>
            <pc:docMk/>
            <pc:sldMk cId="1947752489" sldId="257"/>
            <ac:grpSpMk id="71" creationId="{E23CE0EE-5A9E-8EE9-0D13-8C5D4F0D9991}"/>
          </ac:grpSpMkLst>
        </pc:grpChg>
        <pc:grpChg chg="add mod topLvl">
          <ac:chgData name="R-E. Alexii" userId="30a26711-8377-4383-aa6e-1116e02f93b1" providerId="ADAL" clId="{664AE7DB-3F6B-6B47-ACDA-8938604C7609}" dt="2024-07-23T16:23:48.315" v="915" actId="165"/>
          <ac:grpSpMkLst>
            <pc:docMk/>
            <pc:sldMk cId="1947752489" sldId="257"/>
            <ac:grpSpMk id="90" creationId="{CF9C0B43-8BCE-B949-9001-49B5BFB88B3F}"/>
          </ac:grpSpMkLst>
        </pc:grpChg>
        <pc:grpChg chg="mod">
          <ac:chgData name="R-E. Alexii" userId="30a26711-8377-4383-aa6e-1116e02f93b1" providerId="ADAL" clId="{664AE7DB-3F6B-6B47-ACDA-8938604C7609}" dt="2024-07-23T16:22:41.702" v="901"/>
          <ac:grpSpMkLst>
            <pc:docMk/>
            <pc:sldMk cId="1947752489" sldId="257"/>
            <ac:grpSpMk id="91" creationId="{435EA91E-E31C-5184-11D7-824E35B05E6E}"/>
          </ac:grpSpMkLst>
        </pc:grpChg>
        <pc:grpChg chg="mod">
          <ac:chgData name="R-E. Alexii" userId="30a26711-8377-4383-aa6e-1116e02f93b1" providerId="ADAL" clId="{664AE7DB-3F6B-6B47-ACDA-8938604C7609}" dt="2024-07-23T16:22:41.702" v="901"/>
          <ac:grpSpMkLst>
            <pc:docMk/>
            <pc:sldMk cId="1947752489" sldId="257"/>
            <ac:grpSpMk id="94" creationId="{77D661E9-DA70-148C-F3BB-A23B6558DC76}"/>
          </ac:grpSpMkLst>
        </pc:grpChg>
        <pc:grpChg chg="mod">
          <ac:chgData name="R-E. Alexii" userId="30a26711-8377-4383-aa6e-1116e02f93b1" providerId="ADAL" clId="{664AE7DB-3F6B-6B47-ACDA-8938604C7609}" dt="2024-07-23T16:22:41.702" v="901"/>
          <ac:grpSpMkLst>
            <pc:docMk/>
            <pc:sldMk cId="1947752489" sldId="257"/>
            <ac:grpSpMk id="95" creationId="{E96392B5-6EA8-C04C-8E4F-70D53A55F8BD}"/>
          </ac:grpSpMkLst>
        </pc:grpChg>
        <pc:grpChg chg="mod">
          <ac:chgData name="R-E. Alexii" userId="30a26711-8377-4383-aa6e-1116e02f93b1" providerId="ADAL" clId="{664AE7DB-3F6B-6B47-ACDA-8938604C7609}" dt="2024-07-23T16:22:41.702" v="901"/>
          <ac:grpSpMkLst>
            <pc:docMk/>
            <pc:sldMk cId="1947752489" sldId="257"/>
            <ac:grpSpMk id="98" creationId="{59E4B0E5-4B1B-3F5D-FCD4-747AAFF7BBF9}"/>
          </ac:grpSpMkLst>
        </pc:grpChg>
        <pc:grpChg chg="add mod topLvl">
          <ac:chgData name="R-E. Alexii" userId="30a26711-8377-4383-aa6e-1116e02f93b1" providerId="ADAL" clId="{664AE7DB-3F6B-6B47-ACDA-8938604C7609}" dt="2024-07-23T16:23:48.315" v="915" actId="165"/>
          <ac:grpSpMkLst>
            <pc:docMk/>
            <pc:sldMk cId="1947752489" sldId="257"/>
            <ac:grpSpMk id="107" creationId="{DB02945B-CAEC-5EAB-8D2F-92519EDB36F8}"/>
          </ac:grpSpMkLst>
        </pc:grpChg>
        <pc:grpChg chg="mod">
          <ac:chgData name="R-E. Alexii" userId="30a26711-8377-4383-aa6e-1116e02f93b1" providerId="ADAL" clId="{664AE7DB-3F6B-6B47-ACDA-8938604C7609}" dt="2024-07-23T16:22:41.702" v="901"/>
          <ac:grpSpMkLst>
            <pc:docMk/>
            <pc:sldMk cId="1947752489" sldId="257"/>
            <ac:grpSpMk id="108" creationId="{ADEE77AE-FAEB-F76C-5EE3-9C23CA7DA5F4}"/>
          </ac:grpSpMkLst>
        </pc:grpChg>
        <pc:grpChg chg="mod">
          <ac:chgData name="R-E. Alexii" userId="30a26711-8377-4383-aa6e-1116e02f93b1" providerId="ADAL" clId="{664AE7DB-3F6B-6B47-ACDA-8938604C7609}" dt="2024-07-23T16:22:41.702" v="901"/>
          <ac:grpSpMkLst>
            <pc:docMk/>
            <pc:sldMk cId="1947752489" sldId="257"/>
            <ac:grpSpMk id="111" creationId="{AA5C0778-B285-EC6B-29B3-0B06ABB69517}"/>
          </ac:grpSpMkLst>
        </pc:grpChg>
        <pc:grpChg chg="mod">
          <ac:chgData name="R-E. Alexii" userId="30a26711-8377-4383-aa6e-1116e02f93b1" providerId="ADAL" clId="{664AE7DB-3F6B-6B47-ACDA-8938604C7609}" dt="2024-07-23T16:22:41.702" v="901"/>
          <ac:grpSpMkLst>
            <pc:docMk/>
            <pc:sldMk cId="1947752489" sldId="257"/>
            <ac:grpSpMk id="112" creationId="{C8B920E4-DB65-D446-02C0-4AFB90D3F025}"/>
          </ac:grpSpMkLst>
        </pc:grpChg>
        <pc:grpChg chg="mod">
          <ac:chgData name="R-E. Alexii" userId="30a26711-8377-4383-aa6e-1116e02f93b1" providerId="ADAL" clId="{664AE7DB-3F6B-6B47-ACDA-8938604C7609}" dt="2024-07-23T16:22:41.702" v="901"/>
          <ac:grpSpMkLst>
            <pc:docMk/>
            <pc:sldMk cId="1947752489" sldId="257"/>
            <ac:grpSpMk id="115" creationId="{1DF629E3-53AA-24CF-7A47-A52F7A733158}"/>
          </ac:grpSpMkLst>
        </pc:grpChg>
        <pc:grpChg chg="add mod topLvl">
          <ac:chgData name="R-E. Alexii" userId="30a26711-8377-4383-aa6e-1116e02f93b1" providerId="ADAL" clId="{664AE7DB-3F6B-6B47-ACDA-8938604C7609}" dt="2024-07-23T16:23:48.315" v="915" actId="165"/>
          <ac:grpSpMkLst>
            <pc:docMk/>
            <pc:sldMk cId="1947752489" sldId="257"/>
            <ac:grpSpMk id="124" creationId="{1A794A8E-77CA-07BB-7A09-A3245C699338}"/>
          </ac:grpSpMkLst>
        </pc:grpChg>
        <pc:grpChg chg="mod">
          <ac:chgData name="R-E. Alexii" userId="30a26711-8377-4383-aa6e-1116e02f93b1" providerId="ADAL" clId="{664AE7DB-3F6B-6B47-ACDA-8938604C7609}" dt="2024-07-23T16:22:41.702" v="901"/>
          <ac:grpSpMkLst>
            <pc:docMk/>
            <pc:sldMk cId="1947752489" sldId="257"/>
            <ac:grpSpMk id="125" creationId="{3A6FE423-D38C-61BB-0B87-074AA21FDD01}"/>
          </ac:grpSpMkLst>
        </pc:grpChg>
        <pc:grpChg chg="mod">
          <ac:chgData name="R-E. Alexii" userId="30a26711-8377-4383-aa6e-1116e02f93b1" providerId="ADAL" clId="{664AE7DB-3F6B-6B47-ACDA-8938604C7609}" dt="2024-07-23T16:22:41.702" v="901"/>
          <ac:grpSpMkLst>
            <pc:docMk/>
            <pc:sldMk cId="1947752489" sldId="257"/>
            <ac:grpSpMk id="128" creationId="{35140F93-CCE8-7E70-411D-750894E2F63A}"/>
          </ac:grpSpMkLst>
        </pc:grpChg>
        <pc:grpChg chg="mod">
          <ac:chgData name="R-E. Alexii" userId="30a26711-8377-4383-aa6e-1116e02f93b1" providerId="ADAL" clId="{664AE7DB-3F6B-6B47-ACDA-8938604C7609}" dt="2024-07-23T16:22:41.702" v="901"/>
          <ac:grpSpMkLst>
            <pc:docMk/>
            <pc:sldMk cId="1947752489" sldId="257"/>
            <ac:grpSpMk id="129" creationId="{5AB7DA06-2C5D-1DCB-50FE-A4ABF36E9069}"/>
          </ac:grpSpMkLst>
        </pc:grpChg>
        <pc:grpChg chg="mod">
          <ac:chgData name="R-E. Alexii" userId="30a26711-8377-4383-aa6e-1116e02f93b1" providerId="ADAL" clId="{664AE7DB-3F6B-6B47-ACDA-8938604C7609}" dt="2024-07-23T16:22:41.702" v="901"/>
          <ac:grpSpMkLst>
            <pc:docMk/>
            <pc:sldMk cId="1947752489" sldId="257"/>
            <ac:grpSpMk id="132" creationId="{B0C1E5C3-60F6-2BE7-9E17-A33A2EC3CD07}"/>
          </ac:grpSpMkLst>
        </pc:grpChg>
        <pc:grpChg chg="add mod topLvl">
          <ac:chgData name="R-E. Alexii" userId="30a26711-8377-4383-aa6e-1116e02f93b1" providerId="ADAL" clId="{664AE7DB-3F6B-6B47-ACDA-8938604C7609}" dt="2024-07-23T16:23:48.315" v="915" actId="165"/>
          <ac:grpSpMkLst>
            <pc:docMk/>
            <pc:sldMk cId="1947752489" sldId="257"/>
            <ac:grpSpMk id="144" creationId="{730E1EEC-23A4-7C65-AC4A-B42BF688D16A}"/>
          </ac:grpSpMkLst>
        </pc:grpChg>
        <pc:grpChg chg="mod">
          <ac:chgData name="R-E. Alexii" userId="30a26711-8377-4383-aa6e-1116e02f93b1" providerId="ADAL" clId="{664AE7DB-3F6B-6B47-ACDA-8938604C7609}" dt="2024-07-23T16:22:41.702" v="901"/>
          <ac:grpSpMkLst>
            <pc:docMk/>
            <pc:sldMk cId="1947752489" sldId="257"/>
            <ac:grpSpMk id="145" creationId="{C8999565-24EC-3C1C-5E2E-A4C15ED08141}"/>
          </ac:grpSpMkLst>
        </pc:grpChg>
        <pc:grpChg chg="mod">
          <ac:chgData name="R-E. Alexii" userId="30a26711-8377-4383-aa6e-1116e02f93b1" providerId="ADAL" clId="{664AE7DB-3F6B-6B47-ACDA-8938604C7609}" dt="2024-07-23T16:22:41.702" v="901"/>
          <ac:grpSpMkLst>
            <pc:docMk/>
            <pc:sldMk cId="1947752489" sldId="257"/>
            <ac:grpSpMk id="148" creationId="{AB62B8C0-260B-3317-5112-CE47022CD594}"/>
          </ac:grpSpMkLst>
        </pc:grpChg>
        <pc:grpChg chg="mod">
          <ac:chgData name="R-E. Alexii" userId="30a26711-8377-4383-aa6e-1116e02f93b1" providerId="ADAL" clId="{664AE7DB-3F6B-6B47-ACDA-8938604C7609}" dt="2024-07-23T16:22:41.702" v="901"/>
          <ac:grpSpMkLst>
            <pc:docMk/>
            <pc:sldMk cId="1947752489" sldId="257"/>
            <ac:grpSpMk id="149" creationId="{5AC5DF64-0DE1-743F-BC63-BB1B96648E67}"/>
          </ac:grpSpMkLst>
        </pc:grpChg>
        <pc:grpChg chg="mod">
          <ac:chgData name="R-E. Alexii" userId="30a26711-8377-4383-aa6e-1116e02f93b1" providerId="ADAL" clId="{664AE7DB-3F6B-6B47-ACDA-8938604C7609}" dt="2024-07-23T16:22:41.702" v="901"/>
          <ac:grpSpMkLst>
            <pc:docMk/>
            <pc:sldMk cId="1947752489" sldId="257"/>
            <ac:grpSpMk id="152" creationId="{54785EEA-7D8C-365F-A7FC-FE74877DE494}"/>
          </ac:grpSpMkLst>
        </pc:grpChg>
        <pc:grpChg chg="add mod topLvl">
          <ac:chgData name="R-E. Alexii" userId="30a26711-8377-4383-aa6e-1116e02f93b1" providerId="ADAL" clId="{664AE7DB-3F6B-6B47-ACDA-8938604C7609}" dt="2024-07-23T16:23:48.315" v="915" actId="165"/>
          <ac:grpSpMkLst>
            <pc:docMk/>
            <pc:sldMk cId="1947752489" sldId="257"/>
            <ac:grpSpMk id="164" creationId="{FB6139FA-7BA3-D3F4-4B14-2E88B0CCB18E}"/>
          </ac:grpSpMkLst>
        </pc:grpChg>
        <pc:grpChg chg="mod">
          <ac:chgData name="R-E. Alexii" userId="30a26711-8377-4383-aa6e-1116e02f93b1" providerId="ADAL" clId="{664AE7DB-3F6B-6B47-ACDA-8938604C7609}" dt="2024-07-23T16:22:41.702" v="901"/>
          <ac:grpSpMkLst>
            <pc:docMk/>
            <pc:sldMk cId="1947752489" sldId="257"/>
            <ac:grpSpMk id="165" creationId="{28680DFA-84AA-C11F-EAE0-8643C4B83496}"/>
          </ac:grpSpMkLst>
        </pc:grpChg>
        <pc:grpChg chg="mod">
          <ac:chgData name="R-E. Alexii" userId="30a26711-8377-4383-aa6e-1116e02f93b1" providerId="ADAL" clId="{664AE7DB-3F6B-6B47-ACDA-8938604C7609}" dt="2024-07-23T16:22:41.702" v="901"/>
          <ac:grpSpMkLst>
            <pc:docMk/>
            <pc:sldMk cId="1947752489" sldId="257"/>
            <ac:grpSpMk id="168" creationId="{064600E2-7C83-66FF-BE04-654F8E1F493B}"/>
          </ac:grpSpMkLst>
        </pc:grpChg>
        <pc:grpChg chg="mod">
          <ac:chgData name="R-E. Alexii" userId="30a26711-8377-4383-aa6e-1116e02f93b1" providerId="ADAL" clId="{664AE7DB-3F6B-6B47-ACDA-8938604C7609}" dt="2024-07-23T16:22:41.702" v="901"/>
          <ac:grpSpMkLst>
            <pc:docMk/>
            <pc:sldMk cId="1947752489" sldId="257"/>
            <ac:grpSpMk id="169" creationId="{40E197F8-26F7-597C-BA97-D7976C69F0F1}"/>
          </ac:grpSpMkLst>
        </pc:grpChg>
        <pc:grpChg chg="mod">
          <ac:chgData name="R-E. Alexii" userId="30a26711-8377-4383-aa6e-1116e02f93b1" providerId="ADAL" clId="{664AE7DB-3F6B-6B47-ACDA-8938604C7609}" dt="2024-07-23T16:22:41.702" v="901"/>
          <ac:grpSpMkLst>
            <pc:docMk/>
            <pc:sldMk cId="1947752489" sldId="257"/>
            <ac:grpSpMk id="172" creationId="{EB7A5817-4C1F-BE1F-8A39-28A301D2E013}"/>
          </ac:grpSpMkLst>
        </pc:grpChg>
        <pc:grpChg chg="add del mod">
          <ac:chgData name="R-E. Alexii" userId="30a26711-8377-4383-aa6e-1116e02f93b1" providerId="ADAL" clId="{664AE7DB-3F6B-6B47-ACDA-8938604C7609}" dt="2024-07-23T16:24:29.155" v="993" actId="555"/>
          <ac:grpSpMkLst>
            <pc:docMk/>
            <pc:sldMk cId="1947752489" sldId="257"/>
            <ac:grpSpMk id="181" creationId="{1F67DEAC-01CC-1A03-BBDC-6C981CEF68AC}"/>
          </ac:grpSpMkLst>
        </pc:grpChg>
        <pc:grpChg chg="add mod">
          <ac:chgData name="R-E. Alexii" userId="30a26711-8377-4383-aa6e-1116e02f93b1" providerId="ADAL" clId="{664AE7DB-3F6B-6B47-ACDA-8938604C7609}" dt="2024-07-23T16:24:29.155" v="993" actId="555"/>
          <ac:grpSpMkLst>
            <pc:docMk/>
            <pc:sldMk cId="1947752489" sldId="257"/>
            <ac:grpSpMk id="182" creationId="{8B9B3873-6C60-E811-F81F-8AD3B7D22396}"/>
          </ac:grpSpMkLst>
        </pc:grpChg>
        <pc:grpChg chg="mod">
          <ac:chgData name="R-E. Alexii" userId="30a26711-8377-4383-aa6e-1116e02f93b1" providerId="ADAL" clId="{664AE7DB-3F6B-6B47-ACDA-8938604C7609}" dt="2024-07-23T16:23:49.531" v="916"/>
          <ac:grpSpMkLst>
            <pc:docMk/>
            <pc:sldMk cId="1947752489" sldId="257"/>
            <ac:grpSpMk id="190" creationId="{5D5B9D74-0358-4232-FA31-85AEC449C32A}"/>
          </ac:grpSpMkLst>
        </pc:grpChg>
        <pc:grpChg chg="mod">
          <ac:chgData name="R-E. Alexii" userId="30a26711-8377-4383-aa6e-1116e02f93b1" providerId="ADAL" clId="{664AE7DB-3F6B-6B47-ACDA-8938604C7609}" dt="2024-07-23T16:23:49.531" v="916"/>
          <ac:grpSpMkLst>
            <pc:docMk/>
            <pc:sldMk cId="1947752489" sldId="257"/>
            <ac:grpSpMk id="191" creationId="{77305F04-86CD-D4C4-69C5-DDC48ED91637}"/>
          </ac:grpSpMkLst>
        </pc:grpChg>
        <pc:grpChg chg="mod">
          <ac:chgData name="R-E. Alexii" userId="30a26711-8377-4383-aa6e-1116e02f93b1" providerId="ADAL" clId="{664AE7DB-3F6B-6B47-ACDA-8938604C7609}" dt="2024-07-23T16:23:49.531" v="916"/>
          <ac:grpSpMkLst>
            <pc:docMk/>
            <pc:sldMk cId="1947752489" sldId="257"/>
            <ac:grpSpMk id="192" creationId="{96D7563E-EEF6-8CC4-0D70-41E19698E157}"/>
          </ac:grpSpMkLst>
        </pc:grpChg>
        <pc:grpChg chg="mod">
          <ac:chgData name="R-E. Alexii" userId="30a26711-8377-4383-aa6e-1116e02f93b1" providerId="ADAL" clId="{664AE7DB-3F6B-6B47-ACDA-8938604C7609}" dt="2024-07-23T16:23:49.531" v="916"/>
          <ac:grpSpMkLst>
            <pc:docMk/>
            <pc:sldMk cId="1947752489" sldId="257"/>
            <ac:grpSpMk id="196" creationId="{15EBE7F6-DF26-565E-2714-D643610B05B7}"/>
          </ac:grpSpMkLst>
        </pc:grpChg>
        <pc:grpChg chg="mod">
          <ac:chgData name="R-E. Alexii" userId="30a26711-8377-4383-aa6e-1116e02f93b1" providerId="ADAL" clId="{664AE7DB-3F6B-6B47-ACDA-8938604C7609}" dt="2024-07-23T16:23:49.531" v="916"/>
          <ac:grpSpMkLst>
            <pc:docMk/>
            <pc:sldMk cId="1947752489" sldId="257"/>
            <ac:grpSpMk id="200" creationId="{15FA42DE-F750-8FCC-78B5-1092F5ABED5C}"/>
          </ac:grpSpMkLst>
        </pc:grpChg>
        <pc:grpChg chg="mod">
          <ac:chgData name="R-E. Alexii" userId="30a26711-8377-4383-aa6e-1116e02f93b1" providerId="ADAL" clId="{664AE7DB-3F6B-6B47-ACDA-8938604C7609}" dt="2024-07-23T16:23:49.531" v="916"/>
          <ac:grpSpMkLst>
            <pc:docMk/>
            <pc:sldMk cId="1947752489" sldId="257"/>
            <ac:grpSpMk id="201" creationId="{6ACADB56-57C0-1207-845E-1690B17DB5D5}"/>
          </ac:grpSpMkLst>
        </pc:grpChg>
        <pc:grpChg chg="mod">
          <ac:chgData name="R-E. Alexii" userId="30a26711-8377-4383-aa6e-1116e02f93b1" providerId="ADAL" clId="{664AE7DB-3F6B-6B47-ACDA-8938604C7609}" dt="2024-07-23T16:23:49.531" v="916"/>
          <ac:grpSpMkLst>
            <pc:docMk/>
            <pc:sldMk cId="1947752489" sldId="257"/>
            <ac:grpSpMk id="204" creationId="{C24214C9-D354-A4E1-5958-2B24FBDB63A2}"/>
          </ac:grpSpMkLst>
        </pc:grpChg>
        <pc:grpChg chg="mod">
          <ac:chgData name="R-E. Alexii" userId="30a26711-8377-4383-aa6e-1116e02f93b1" providerId="ADAL" clId="{664AE7DB-3F6B-6B47-ACDA-8938604C7609}" dt="2024-07-23T16:23:49.531" v="916"/>
          <ac:grpSpMkLst>
            <pc:docMk/>
            <pc:sldMk cId="1947752489" sldId="257"/>
            <ac:grpSpMk id="205" creationId="{79B77345-CA36-C93E-9689-F592800001E8}"/>
          </ac:grpSpMkLst>
        </pc:grpChg>
        <pc:grpChg chg="mod">
          <ac:chgData name="R-E. Alexii" userId="30a26711-8377-4383-aa6e-1116e02f93b1" providerId="ADAL" clId="{664AE7DB-3F6B-6B47-ACDA-8938604C7609}" dt="2024-07-23T16:23:49.531" v="916"/>
          <ac:grpSpMkLst>
            <pc:docMk/>
            <pc:sldMk cId="1947752489" sldId="257"/>
            <ac:grpSpMk id="208" creationId="{5BF6556E-09B5-9991-96D5-F071B8F273CE}"/>
          </ac:grpSpMkLst>
        </pc:grpChg>
        <pc:grpChg chg="mod">
          <ac:chgData name="R-E. Alexii" userId="30a26711-8377-4383-aa6e-1116e02f93b1" providerId="ADAL" clId="{664AE7DB-3F6B-6B47-ACDA-8938604C7609}" dt="2024-07-23T16:23:49.531" v="916"/>
          <ac:grpSpMkLst>
            <pc:docMk/>
            <pc:sldMk cId="1947752489" sldId="257"/>
            <ac:grpSpMk id="217" creationId="{E642669B-5217-5BD2-0945-CBE1AA4D891A}"/>
          </ac:grpSpMkLst>
        </pc:grpChg>
        <pc:grpChg chg="mod">
          <ac:chgData name="R-E. Alexii" userId="30a26711-8377-4383-aa6e-1116e02f93b1" providerId="ADAL" clId="{664AE7DB-3F6B-6B47-ACDA-8938604C7609}" dt="2024-07-23T16:23:49.531" v="916"/>
          <ac:grpSpMkLst>
            <pc:docMk/>
            <pc:sldMk cId="1947752489" sldId="257"/>
            <ac:grpSpMk id="220" creationId="{75A223F4-1AC0-61F1-D6D4-1FF5C67D8E67}"/>
          </ac:grpSpMkLst>
        </pc:grpChg>
        <pc:grpChg chg="mod">
          <ac:chgData name="R-E. Alexii" userId="30a26711-8377-4383-aa6e-1116e02f93b1" providerId="ADAL" clId="{664AE7DB-3F6B-6B47-ACDA-8938604C7609}" dt="2024-07-23T16:23:49.531" v="916"/>
          <ac:grpSpMkLst>
            <pc:docMk/>
            <pc:sldMk cId="1947752489" sldId="257"/>
            <ac:grpSpMk id="221" creationId="{640549E4-3017-E464-BECD-3C4A1BFE07BC}"/>
          </ac:grpSpMkLst>
        </pc:grpChg>
        <pc:grpChg chg="mod">
          <ac:chgData name="R-E. Alexii" userId="30a26711-8377-4383-aa6e-1116e02f93b1" providerId="ADAL" clId="{664AE7DB-3F6B-6B47-ACDA-8938604C7609}" dt="2024-07-23T16:23:49.531" v="916"/>
          <ac:grpSpMkLst>
            <pc:docMk/>
            <pc:sldMk cId="1947752489" sldId="257"/>
            <ac:grpSpMk id="224" creationId="{DB2C6A3D-D249-D703-736D-0EE28D8C6C94}"/>
          </ac:grpSpMkLst>
        </pc:grpChg>
        <pc:grpChg chg="mod">
          <ac:chgData name="R-E. Alexii" userId="30a26711-8377-4383-aa6e-1116e02f93b1" providerId="ADAL" clId="{664AE7DB-3F6B-6B47-ACDA-8938604C7609}" dt="2024-07-23T16:23:49.531" v="916"/>
          <ac:grpSpMkLst>
            <pc:docMk/>
            <pc:sldMk cId="1947752489" sldId="257"/>
            <ac:grpSpMk id="233" creationId="{814A1716-A947-FC31-C09A-361E1D65BAB5}"/>
          </ac:grpSpMkLst>
        </pc:grpChg>
        <pc:grpChg chg="mod">
          <ac:chgData name="R-E. Alexii" userId="30a26711-8377-4383-aa6e-1116e02f93b1" providerId="ADAL" clId="{664AE7DB-3F6B-6B47-ACDA-8938604C7609}" dt="2024-07-23T16:23:49.531" v="916"/>
          <ac:grpSpMkLst>
            <pc:docMk/>
            <pc:sldMk cId="1947752489" sldId="257"/>
            <ac:grpSpMk id="236" creationId="{05E24ACA-1772-1A65-AFD0-90FB130D7A5C}"/>
          </ac:grpSpMkLst>
        </pc:grpChg>
        <pc:grpChg chg="mod">
          <ac:chgData name="R-E. Alexii" userId="30a26711-8377-4383-aa6e-1116e02f93b1" providerId="ADAL" clId="{664AE7DB-3F6B-6B47-ACDA-8938604C7609}" dt="2024-07-23T16:23:49.531" v="916"/>
          <ac:grpSpMkLst>
            <pc:docMk/>
            <pc:sldMk cId="1947752489" sldId="257"/>
            <ac:grpSpMk id="237" creationId="{39728A24-0F97-CE92-3774-3C532DD294D5}"/>
          </ac:grpSpMkLst>
        </pc:grpChg>
        <pc:grpChg chg="mod">
          <ac:chgData name="R-E. Alexii" userId="30a26711-8377-4383-aa6e-1116e02f93b1" providerId="ADAL" clId="{664AE7DB-3F6B-6B47-ACDA-8938604C7609}" dt="2024-07-23T16:23:49.531" v="916"/>
          <ac:grpSpMkLst>
            <pc:docMk/>
            <pc:sldMk cId="1947752489" sldId="257"/>
            <ac:grpSpMk id="240" creationId="{5039D95C-5F6C-FD13-C627-ABA8FDFA94CC}"/>
          </ac:grpSpMkLst>
        </pc:grpChg>
        <pc:grpChg chg="mod">
          <ac:chgData name="R-E. Alexii" userId="30a26711-8377-4383-aa6e-1116e02f93b1" providerId="ADAL" clId="{664AE7DB-3F6B-6B47-ACDA-8938604C7609}" dt="2024-07-23T16:23:49.531" v="916"/>
          <ac:grpSpMkLst>
            <pc:docMk/>
            <pc:sldMk cId="1947752489" sldId="257"/>
            <ac:grpSpMk id="249" creationId="{A0C85CF9-DAEB-B11C-3428-5AD7F077232C}"/>
          </ac:grpSpMkLst>
        </pc:grpChg>
        <pc:grpChg chg="mod">
          <ac:chgData name="R-E. Alexii" userId="30a26711-8377-4383-aa6e-1116e02f93b1" providerId="ADAL" clId="{664AE7DB-3F6B-6B47-ACDA-8938604C7609}" dt="2024-07-23T16:23:49.531" v="916"/>
          <ac:grpSpMkLst>
            <pc:docMk/>
            <pc:sldMk cId="1947752489" sldId="257"/>
            <ac:grpSpMk id="252" creationId="{02898201-157C-8FF6-6C52-37701A4329E8}"/>
          </ac:grpSpMkLst>
        </pc:grpChg>
        <pc:grpChg chg="mod">
          <ac:chgData name="R-E. Alexii" userId="30a26711-8377-4383-aa6e-1116e02f93b1" providerId="ADAL" clId="{664AE7DB-3F6B-6B47-ACDA-8938604C7609}" dt="2024-07-23T16:23:49.531" v="916"/>
          <ac:grpSpMkLst>
            <pc:docMk/>
            <pc:sldMk cId="1947752489" sldId="257"/>
            <ac:grpSpMk id="253" creationId="{C68E01DA-141A-6B30-2647-BD94191C36A3}"/>
          </ac:grpSpMkLst>
        </pc:grpChg>
        <pc:grpChg chg="mod">
          <ac:chgData name="R-E. Alexii" userId="30a26711-8377-4383-aa6e-1116e02f93b1" providerId="ADAL" clId="{664AE7DB-3F6B-6B47-ACDA-8938604C7609}" dt="2024-07-23T16:23:49.531" v="916"/>
          <ac:grpSpMkLst>
            <pc:docMk/>
            <pc:sldMk cId="1947752489" sldId="257"/>
            <ac:grpSpMk id="256" creationId="{C7DB09DA-2F81-9E39-C104-DE62BA5B7B3D}"/>
          </ac:grpSpMkLst>
        </pc:grpChg>
        <pc:grpChg chg="mod">
          <ac:chgData name="R-E. Alexii" userId="30a26711-8377-4383-aa6e-1116e02f93b1" providerId="ADAL" clId="{664AE7DB-3F6B-6B47-ACDA-8938604C7609}" dt="2024-07-23T16:23:49.531" v="916"/>
          <ac:grpSpMkLst>
            <pc:docMk/>
            <pc:sldMk cId="1947752489" sldId="257"/>
            <ac:grpSpMk id="265" creationId="{B7B63160-A967-6B05-B81B-248866A93C2D}"/>
          </ac:grpSpMkLst>
        </pc:grpChg>
        <pc:grpChg chg="mod">
          <ac:chgData name="R-E. Alexii" userId="30a26711-8377-4383-aa6e-1116e02f93b1" providerId="ADAL" clId="{664AE7DB-3F6B-6B47-ACDA-8938604C7609}" dt="2024-07-23T16:23:49.531" v="916"/>
          <ac:grpSpMkLst>
            <pc:docMk/>
            <pc:sldMk cId="1947752489" sldId="257"/>
            <ac:grpSpMk id="268" creationId="{820F17B7-8A81-C7AB-1143-D77A569A303C}"/>
          </ac:grpSpMkLst>
        </pc:grpChg>
        <pc:grpChg chg="mod">
          <ac:chgData name="R-E. Alexii" userId="30a26711-8377-4383-aa6e-1116e02f93b1" providerId="ADAL" clId="{664AE7DB-3F6B-6B47-ACDA-8938604C7609}" dt="2024-07-23T16:23:49.531" v="916"/>
          <ac:grpSpMkLst>
            <pc:docMk/>
            <pc:sldMk cId="1947752489" sldId="257"/>
            <ac:grpSpMk id="269" creationId="{C95827D3-A7B2-38D9-8BC4-1EC83F0D62E7}"/>
          </ac:grpSpMkLst>
        </pc:grpChg>
        <pc:grpChg chg="mod">
          <ac:chgData name="R-E. Alexii" userId="30a26711-8377-4383-aa6e-1116e02f93b1" providerId="ADAL" clId="{664AE7DB-3F6B-6B47-ACDA-8938604C7609}" dt="2024-07-23T16:23:49.531" v="916"/>
          <ac:grpSpMkLst>
            <pc:docMk/>
            <pc:sldMk cId="1947752489" sldId="257"/>
            <ac:grpSpMk id="272" creationId="{689161C2-6AA1-151B-9407-38468B8FF875}"/>
          </ac:grpSpMkLst>
        </pc:grpChg>
        <pc:picChg chg="add mod">
          <ac:chgData name="R-E. Alexii" userId="30a26711-8377-4383-aa6e-1116e02f93b1" providerId="ADAL" clId="{664AE7DB-3F6B-6B47-ACDA-8938604C7609}" dt="2024-07-23T14:43:52.315" v="350" actId="1076"/>
          <ac:picMkLst>
            <pc:docMk/>
            <pc:sldMk cId="1947752489" sldId="257"/>
            <ac:picMk id="4" creationId="{7B093436-890A-A8F0-36DB-1A18EFE4BABE}"/>
          </ac:picMkLst>
        </pc:picChg>
        <pc:picChg chg="add del mod">
          <ac:chgData name="R-E. Alexii" userId="30a26711-8377-4383-aa6e-1116e02f93b1" providerId="ADAL" clId="{664AE7DB-3F6B-6B47-ACDA-8938604C7609}" dt="2024-07-23T16:24:56.785" v="999" actId="478"/>
          <ac:picMkLst>
            <pc:docMk/>
            <pc:sldMk cId="1947752489" sldId="257"/>
            <ac:picMk id="281" creationId="{8A56DD05-70AD-0FC9-CB4A-6C1B4FFBFB90}"/>
          </ac:picMkLst>
        </pc:picChg>
        <pc:inkChg chg="mod">
          <ac:chgData name="R-E. Alexii" userId="30a26711-8377-4383-aa6e-1116e02f93b1" providerId="ADAL" clId="{664AE7DB-3F6B-6B47-ACDA-8938604C7609}" dt="2024-07-23T14:57:23.055" v="649"/>
          <ac:inkMkLst>
            <pc:docMk/>
            <pc:sldMk cId="1947752489" sldId="257"/>
            <ac:inkMk id="12" creationId="{79DEB902-5210-4F24-F675-B586E9B64FCD}"/>
          </ac:inkMkLst>
        </pc:inkChg>
        <pc:inkChg chg="mod">
          <ac:chgData name="R-E. Alexii" userId="30a26711-8377-4383-aa6e-1116e02f93b1" providerId="ADAL" clId="{664AE7DB-3F6B-6B47-ACDA-8938604C7609}" dt="2024-07-23T14:57:23.055" v="649"/>
          <ac:inkMkLst>
            <pc:docMk/>
            <pc:sldMk cId="1947752489" sldId="257"/>
            <ac:inkMk id="14" creationId="{13797276-1FA6-27D6-3CC5-F8F944613805}"/>
          </ac:inkMkLst>
        </pc:inkChg>
        <pc:inkChg chg="mod">
          <ac:chgData name="R-E. Alexii" userId="30a26711-8377-4383-aa6e-1116e02f93b1" providerId="ADAL" clId="{664AE7DB-3F6B-6B47-ACDA-8938604C7609}" dt="2024-07-23T14:57:23.055" v="649"/>
          <ac:inkMkLst>
            <pc:docMk/>
            <pc:sldMk cId="1947752489" sldId="257"/>
            <ac:inkMk id="15" creationId="{95EB69D7-12AA-5482-D0DE-DA9C4E0913BC}"/>
          </ac:inkMkLst>
        </pc:inkChg>
        <pc:inkChg chg="mod">
          <ac:chgData name="R-E. Alexii" userId="30a26711-8377-4383-aa6e-1116e02f93b1" providerId="ADAL" clId="{664AE7DB-3F6B-6B47-ACDA-8938604C7609}" dt="2024-07-23T16:22:13.101" v="897"/>
          <ac:inkMkLst>
            <pc:docMk/>
            <pc:sldMk cId="1947752489" sldId="257"/>
            <ac:inkMk id="31" creationId="{75F28608-25AD-BB40-F933-509343791227}"/>
          </ac:inkMkLst>
        </pc:inkChg>
        <pc:inkChg chg="mod">
          <ac:chgData name="R-E. Alexii" userId="30a26711-8377-4383-aa6e-1116e02f93b1" providerId="ADAL" clId="{664AE7DB-3F6B-6B47-ACDA-8938604C7609}" dt="2024-07-23T16:22:13.101" v="897"/>
          <ac:inkMkLst>
            <pc:docMk/>
            <pc:sldMk cId="1947752489" sldId="257"/>
            <ac:inkMk id="32" creationId="{A2C187F9-B023-916A-A31B-E1DA7B90FF1B}"/>
          </ac:inkMkLst>
        </pc:inkChg>
        <pc:inkChg chg="mod">
          <ac:chgData name="R-E. Alexii" userId="30a26711-8377-4383-aa6e-1116e02f93b1" providerId="ADAL" clId="{664AE7DB-3F6B-6B47-ACDA-8938604C7609}" dt="2024-07-23T16:22:13.101" v="897"/>
          <ac:inkMkLst>
            <pc:docMk/>
            <pc:sldMk cId="1947752489" sldId="257"/>
            <ac:inkMk id="36" creationId="{304F3C19-3CB9-EA36-B7AD-F799B3761F73}"/>
          </ac:inkMkLst>
        </pc:inkChg>
        <pc:inkChg chg="mod">
          <ac:chgData name="R-E. Alexii" userId="30a26711-8377-4383-aa6e-1116e02f93b1" providerId="ADAL" clId="{664AE7DB-3F6B-6B47-ACDA-8938604C7609}" dt="2024-07-23T16:22:13.101" v="897"/>
          <ac:inkMkLst>
            <pc:docMk/>
            <pc:sldMk cId="1947752489" sldId="257"/>
            <ac:inkMk id="38" creationId="{B6402EBD-5E03-95FA-48D0-194583259C03}"/>
          </ac:inkMkLst>
        </pc:inkChg>
        <pc:inkChg chg="mod">
          <ac:chgData name="R-E. Alexii" userId="30a26711-8377-4383-aa6e-1116e02f93b1" providerId="ADAL" clId="{664AE7DB-3F6B-6B47-ACDA-8938604C7609}" dt="2024-07-23T16:22:13.101" v="897"/>
          <ac:inkMkLst>
            <pc:docMk/>
            <pc:sldMk cId="1947752489" sldId="257"/>
            <ac:inkMk id="39" creationId="{A4181B4B-24D0-B228-7D7F-C607D6EFECA3}"/>
          </ac:inkMkLst>
        </pc:inkChg>
        <pc:inkChg chg="mod">
          <ac:chgData name="R-E. Alexii" userId="30a26711-8377-4383-aa6e-1116e02f93b1" providerId="ADAL" clId="{664AE7DB-3F6B-6B47-ACDA-8938604C7609}" dt="2024-07-23T16:22:13.101" v="897"/>
          <ac:inkMkLst>
            <pc:docMk/>
            <pc:sldMk cId="1947752489" sldId="257"/>
            <ac:inkMk id="48" creationId="{E40BDF63-00C5-5D52-C0DD-10F780EB782A}"/>
          </ac:inkMkLst>
        </pc:inkChg>
        <pc:inkChg chg="mod">
          <ac:chgData name="R-E. Alexii" userId="30a26711-8377-4383-aa6e-1116e02f93b1" providerId="ADAL" clId="{664AE7DB-3F6B-6B47-ACDA-8938604C7609}" dt="2024-07-23T16:22:13.101" v="897"/>
          <ac:inkMkLst>
            <pc:docMk/>
            <pc:sldMk cId="1947752489" sldId="257"/>
            <ac:inkMk id="49" creationId="{F75F1D5E-ECCD-1B12-6119-C82AEECD7CD1}"/>
          </ac:inkMkLst>
        </pc:inkChg>
        <pc:inkChg chg="mod">
          <ac:chgData name="R-E. Alexii" userId="30a26711-8377-4383-aa6e-1116e02f93b1" providerId="ADAL" clId="{664AE7DB-3F6B-6B47-ACDA-8938604C7609}" dt="2024-07-23T16:22:13.101" v="897"/>
          <ac:inkMkLst>
            <pc:docMk/>
            <pc:sldMk cId="1947752489" sldId="257"/>
            <ac:inkMk id="53" creationId="{54968775-0B46-B6BC-C1E2-F11A9370B0EB}"/>
          </ac:inkMkLst>
        </pc:inkChg>
        <pc:inkChg chg="mod">
          <ac:chgData name="R-E. Alexii" userId="30a26711-8377-4383-aa6e-1116e02f93b1" providerId="ADAL" clId="{664AE7DB-3F6B-6B47-ACDA-8938604C7609}" dt="2024-07-23T16:22:13.101" v="897"/>
          <ac:inkMkLst>
            <pc:docMk/>
            <pc:sldMk cId="1947752489" sldId="257"/>
            <ac:inkMk id="55" creationId="{C6920797-E3E5-9C03-3ABF-7BE51C0F79AF}"/>
          </ac:inkMkLst>
        </pc:inkChg>
        <pc:inkChg chg="mod">
          <ac:chgData name="R-E. Alexii" userId="30a26711-8377-4383-aa6e-1116e02f93b1" providerId="ADAL" clId="{664AE7DB-3F6B-6B47-ACDA-8938604C7609}" dt="2024-07-23T16:22:13.101" v="897"/>
          <ac:inkMkLst>
            <pc:docMk/>
            <pc:sldMk cId="1947752489" sldId="257"/>
            <ac:inkMk id="56" creationId="{93373929-141F-D8E5-C0EF-CBE0BA86AE00}"/>
          </ac:inkMkLst>
        </pc:inkChg>
        <pc:inkChg chg="mod">
          <ac:chgData name="R-E. Alexii" userId="30a26711-8377-4383-aa6e-1116e02f93b1" providerId="ADAL" clId="{664AE7DB-3F6B-6B47-ACDA-8938604C7609}" dt="2024-07-23T16:22:13.101" v="897"/>
          <ac:inkMkLst>
            <pc:docMk/>
            <pc:sldMk cId="1947752489" sldId="257"/>
            <ac:inkMk id="65" creationId="{6327A584-4BA1-48FE-4C3B-3B7537883526}"/>
          </ac:inkMkLst>
        </pc:inkChg>
        <pc:inkChg chg="mod">
          <ac:chgData name="R-E. Alexii" userId="30a26711-8377-4383-aa6e-1116e02f93b1" providerId="ADAL" clId="{664AE7DB-3F6B-6B47-ACDA-8938604C7609}" dt="2024-07-23T16:22:13.101" v="897"/>
          <ac:inkMkLst>
            <pc:docMk/>
            <pc:sldMk cId="1947752489" sldId="257"/>
            <ac:inkMk id="66" creationId="{DD2A0F0D-E3A4-1768-4DC4-48BB54402B3D}"/>
          </ac:inkMkLst>
        </pc:inkChg>
        <pc:inkChg chg="mod">
          <ac:chgData name="R-E. Alexii" userId="30a26711-8377-4383-aa6e-1116e02f93b1" providerId="ADAL" clId="{664AE7DB-3F6B-6B47-ACDA-8938604C7609}" dt="2024-07-23T16:22:13.101" v="897"/>
          <ac:inkMkLst>
            <pc:docMk/>
            <pc:sldMk cId="1947752489" sldId="257"/>
            <ac:inkMk id="70" creationId="{7B56CD55-60C0-CAD6-F1E8-501EF5A74674}"/>
          </ac:inkMkLst>
        </pc:inkChg>
        <pc:inkChg chg="mod">
          <ac:chgData name="R-E. Alexii" userId="30a26711-8377-4383-aa6e-1116e02f93b1" providerId="ADAL" clId="{664AE7DB-3F6B-6B47-ACDA-8938604C7609}" dt="2024-07-23T16:22:13.101" v="897"/>
          <ac:inkMkLst>
            <pc:docMk/>
            <pc:sldMk cId="1947752489" sldId="257"/>
            <ac:inkMk id="72" creationId="{9BFCA65B-F4ED-56B6-4345-CD6254C038CE}"/>
          </ac:inkMkLst>
        </pc:inkChg>
        <pc:inkChg chg="mod">
          <ac:chgData name="R-E. Alexii" userId="30a26711-8377-4383-aa6e-1116e02f93b1" providerId="ADAL" clId="{664AE7DB-3F6B-6B47-ACDA-8938604C7609}" dt="2024-07-23T16:22:13.101" v="897"/>
          <ac:inkMkLst>
            <pc:docMk/>
            <pc:sldMk cId="1947752489" sldId="257"/>
            <ac:inkMk id="73" creationId="{61024843-C70C-5E58-418E-9EF72555C05C}"/>
          </ac:inkMkLst>
        </pc:inkChg>
        <pc:inkChg chg="mod">
          <ac:chgData name="R-E. Alexii" userId="30a26711-8377-4383-aa6e-1116e02f93b1" providerId="ADAL" clId="{664AE7DB-3F6B-6B47-ACDA-8938604C7609}" dt="2024-07-23T16:22:41.702" v="901"/>
          <ac:inkMkLst>
            <pc:docMk/>
            <pc:sldMk cId="1947752489" sldId="257"/>
            <ac:inkMk id="92" creationId="{E81ECFDC-816C-03B6-03C1-3080C7FD5578}"/>
          </ac:inkMkLst>
        </pc:inkChg>
        <pc:inkChg chg="mod">
          <ac:chgData name="R-E. Alexii" userId="30a26711-8377-4383-aa6e-1116e02f93b1" providerId="ADAL" clId="{664AE7DB-3F6B-6B47-ACDA-8938604C7609}" dt="2024-07-23T16:22:41.702" v="901"/>
          <ac:inkMkLst>
            <pc:docMk/>
            <pc:sldMk cId="1947752489" sldId="257"/>
            <ac:inkMk id="93" creationId="{4472E42C-A464-56D1-6F5E-F22257FA90FD}"/>
          </ac:inkMkLst>
        </pc:inkChg>
        <pc:inkChg chg="mod">
          <ac:chgData name="R-E. Alexii" userId="30a26711-8377-4383-aa6e-1116e02f93b1" providerId="ADAL" clId="{664AE7DB-3F6B-6B47-ACDA-8938604C7609}" dt="2024-07-23T16:22:41.702" v="901"/>
          <ac:inkMkLst>
            <pc:docMk/>
            <pc:sldMk cId="1947752489" sldId="257"/>
            <ac:inkMk id="97" creationId="{E9540DE9-0929-7132-2CCB-427D49606213}"/>
          </ac:inkMkLst>
        </pc:inkChg>
        <pc:inkChg chg="mod">
          <ac:chgData name="R-E. Alexii" userId="30a26711-8377-4383-aa6e-1116e02f93b1" providerId="ADAL" clId="{664AE7DB-3F6B-6B47-ACDA-8938604C7609}" dt="2024-07-23T16:22:41.702" v="901"/>
          <ac:inkMkLst>
            <pc:docMk/>
            <pc:sldMk cId="1947752489" sldId="257"/>
            <ac:inkMk id="99" creationId="{494FB017-CA2B-35DE-ABDA-8858A48F8A45}"/>
          </ac:inkMkLst>
        </pc:inkChg>
        <pc:inkChg chg="mod">
          <ac:chgData name="R-E. Alexii" userId="30a26711-8377-4383-aa6e-1116e02f93b1" providerId="ADAL" clId="{664AE7DB-3F6B-6B47-ACDA-8938604C7609}" dt="2024-07-23T16:22:41.702" v="901"/>
          <ac:inkMkLst>
            <pc:docMk/>
            <pc:sldMk cId="1947752489" sldId="257"/>
            <ac:inkMk id="100" creationId="{A8309CD9-72B1-68B5-5A7E-089281354208}"/>
          </ac:inkMkLst>
        </pc:inkChg>
        <pc:inkChg chg="mod">
          <ac:chgData name="R-E. Alexii" userId="30a26711-8377-4383-aa6e-1116e02f93b1" providerId="ADAL" clId="{664AE7DB-3F6B-6B47-ACDA-8938604C7609}" dt="2024-07-23T16:22:41.702" v="901"/>
          <ac:inkMkLst>
            <pc:docMk/>
            <pc:sldMk cId="1947752489" sldId="257"/>
            <ac:inkMk id="109" creationId="{B64BA32D-3761-8DA4-D4BF-B84349776FDF}"/>
          </ac:inkMkLst>
        </pc:inkChg>
        <pc:inkChg chg="mod">
          <ac:chgData name="R-E. Alexii" userId="30a26711-8377-4383-aa6e-1116e02f93b1" providerId="ADAL" clId="{664AE7DB-3F6B-6B47-ACDA-8938604C7609}" dt="2024-07-23T16:22:41.702" v="901"/>
          <ac:inkMkLst>
            <pc:docMk/>
            <pc:sldMk cId="1947752489" sldId="257"/>
            <ac:inkMk id="110" creationId="{30C8EA64-CBA9-94D7-BA19-1432CC019055}"/>
          </ac:inkMkLst>
        </pc:inkChg>
        <pc:inkChg chg="mod">
          <ac:chgData name="R-E. Alexii" userId="30a26711-8377-4383-aa6e-1116e02f93b1" providerId="ADAL" clId="{664AE7DB-3F6B-6B47-ACDA-8938604C7609}" dt="2024-07-23T16:22:41.702" v="901"/>
          <ac:inkMkLst>
            <pc:docMk/>
            <pc:sldMk cId="1947752489" sldId="257"/>
            <ac:inkMk id="114" creationId="{BBAF7777-D6AD-7664-0F1E-2CFC41C55762}"/>
          </ac:inkMkLst>
        </pc:inkChg>
        <pc:inkChg chg="mod">
          <ac:chgData name="R-E. Alexii" userId="30a26711-8377-4383-aa6e-1116e02f93b1" providerId="ADAL" clId="{664AE7DB-3F6B-6B47-ACDA-8938604C7609}" dt="2024-07-23T16:22:41.702" v="901"/>
          <ac:inkMkLst>
            <pc:docMk/>
            <pc:sldMk cId="1947752489" sldId="257"/>
            <ac:inkMk id="116" creationId="{A6675131-DA8F-E5EF-D194-F0DE5313A05A}"/>
          </ac:inkMkLst>
        </pc:inkChg>
        <pc:inkChg chg="mod">
          <ac:chgData name="R-E. Alexii" userId="30a26711-8377-4383-aa6e-1116e02f93b1" providerId="ADAL" clId="{664AE7DB-3F6B-6B47-ACDA-8938604C7609}" dt="2024-07-23T16:22:41.702" v="901"/>
          <ac:inkMkLst>
            <pc:docMk/>
            <pc:sldMk cId="1947752489" sldId="257"/>
            <ac:inkMk id="117" creationId="{2C06FADC-1861-D6B4-C3CC-F96199D454ED}"/>
          </ac:inkMkLst>
        </pc:inkChg>
        <pc:inkChg chg="mod">
          <ac:chgData name="R-E. Alexii" userId="30a26711-8377-4383-aa6e-1116e02f93b1" providerId="ADAL" clId="{664AE7DB-3F6B-6B47-ACDA-8938604C7609}" dt="2024-07-23T16:22:41.702" v="901"/>
          <ac:inkMkLst>
            <pc:docMk/>
            <pc:sldMk cId="1947752489" sldId="257"/>
            <ac:inkMk id="126" creationId="{17506413-A5EB-1518-D038-F95CA6E1F130}"/>
          </ac:inkMkLst>
        </pc:inkChg>
        <pc:inkChg chg="mod">
          <ac:chgData name="R-E. Alexii" userId="30a26711-8377-4383-aa6e-1116e02f93b1" providerId="ADAL" clId="{664AE7DB-3F6B-6B47-ACDA-8938604C7609}" dt="2024-07-23T16:22:41.702" v="901"/>
          <ac:inkMkLst>
            <pc:docMk/>
            <pc:sldMk cId="1947752489" sldId="257"/>
            <ac:inkMk id="127" creationId="{427B5EAF-B627-133E-6868-8D7B6E5D343C}"/>
          </ac:inkMkLst>
        </pc:inkChg>
        <pc:inkChg chg="mod">
          <ac:chgData name="R-E. Alexii" userId="30a26711-8377-4383-aa6e-1116e02f93b1" providerId="ADAL" clId="{664AE7DB-3F6B-6B47-ACDA-8938604C7609}" dt="2024-07-23T16:22:41.702" v="901"/>
          <ac:inkMkLst>
            <pc:docMk/>
            <pc:sldMk cId="1947752489" sldId="257"/>
            <ac:inkMk id="131" creationId="{76027689-9EB0-728E-4AF2-7201A64A0545}"/>
          </ac:inkMkLst>
        </pc:inkChg>
        <pc:inkChg chg="mod">
          <ac:chgData name="R-E. Alexii" userId="30a26711-8377-4383-aa6e-1116e02f93b1" providerId="ADAL" clId="{664AE7DB-3F6B-6B47-ACDA-8938604C7609}" dt="2024-07-23T16:22:41.702" v="901"/>
          <ac:inkMkLst>
            <pc:docMk/>
            <pc:sldMk cId="1947752489" sldId="257"/>
            <ac:inkMk id="133" creationId="{7A908C0C-38A3-3B4D-840F-D5FB6E06FE3E}"/>
          </ac:inkMkLst>
        </pc:inkChg>
        <pc:inkChg chg="mod">
          <ac:chgData name="R-E. Alexii" userId="30a26711-8377-4383-aa6e-1116e02f93b1" providerId="ADAL" clId="{664AE7DB-3F6B-6B47-ACDA-8938604C7609}" dt="2024-07-23T16:22:41.702" v="901"/>
          <ac:inkMkLst>
            <pc:docMk/>
            <pc:sldMk cId="1947752489" sldId="257"/>
            <ac:inkMk id="134" creationId="{BE7B30AD-6EAC-8140-5EAC-0EC83AFA9C2E}"/>
          </ac:inkMkLst>
        </pc:inkChg>
        <pc:inkChg chg="mod">
          <ac:chgData name="R-E. Alexii" userId="30a26711-8377-4383-aa6e-1116e02f93b1" providerId="ADAL" clId="{664AE7DB-3F6B-6B47-ACDA-8938604C7609}" dt="2024-07-23T16:22:41.702" v="901"/>
          <ac:inkMkLst>
            <pc:docMk/>
            <pc:sldMk cId="1947752489" sldId="257"/>
            <ac:inkMk id="146" creationId="{16EB4C1F-3EE5-FCDC-86CB-16E232DD909C}"/>
          </ac:inkMkLst>
        </pc:inkChg>
        <pc:inkChg chg="mod">
          <ac:chgData name="R-E. Alexii" userId="30a26711-8377-4383-aa6e-1116e02f93b1" providerId="ADAL" clId="{664AE7DB-3F6B-6B47-ACDA-8938604C7609}" dt="2024-07-23T16:22:41.702" v="901"/>
          <ac:inkMkLst>
            <pc:docMk/>
            <pc:sldMk cId="1947752489" sldId="257"/>
            <ac:inkMk id="147" creationId="{DB25FB4A-17DA-6F9B-E4CA-09994D58AFDE}"/>
          </ac:inkMkLst>
        </pc:inkChg>
        <pc:inkChg chg="mod">
          <ac:chgData name="R-E. Alexii" userId="30a26711-8377-4383-aa6e-1116e02f93b1" providerId="ADAL" clId="{664AE7DB-3F6B-6B47-ACDA-8938604C7609}" dt="2024-07-23T16:22:41.702" v="901"/>
          <ac:inkMkLst>
            <pc:docMk/>
            <pc:sldMk cId="1947752489" sldId="257"/>
            <ac:inkMk id="151" creationId="{EF42D543-B7D7-B93D-4EB1-4815F8C21EA7}"/>
          </ac:inkMkLst>
        </pc:inkChg>
        <pc:inkChg chg="mod">
          <ac:chgData name="R-E. Alexii" userId="30a26711-8377-4383-aa6e-1116e02f93b1" providerId="ADAL" clId="{664AE7DB-3F6B-6B47-ACDA-8938604C7609}" dt="2024-07-23T16:22:41.702" v="901"/>
          <ac:inkMkLst>
            <pc:docMk/>
            <pc:sldMk cId="1947752489" sldId="257"/>
            <ac:inkMk id="153" creationId="{DDC1AE57-9A4E-8B6A-8105-D7C0A3AEF2C7}"/>
          </ac:inkMkLst>
        </pc:inkChg>
        <pc:inkChg chg="mod">
          <ac:chgData name="R-E. Alexii" userId="30a26711-8377-4383-aa6e-1116e02f93b1" providerId="ADAL" clId="{664AE7DB-3F6B-6B47-ACDA-8938604C7609}" dt="2024-07-23T16:22:41.702" v="901"/>
          <ac:inkMkLst>
            <pc:docMk/>
            <pc:sldMk cId="1947752489" sldId="257"/>
            <ac:inkMk id="154" creationId="{4DD17572-75ED-9A55-3B87-735F6D5E1A3A}"/>
          </ac:inkMkLst>
        </pc:inkChg>
        <pc:inkChg chg="mod">
          <ac:chgData name="R-E. Alexii" userId="30a26711-8377-4383-aa6e-1116e02f93b1" providerId="ADAL" clId="{664AE7DB-3F6B-6B47-ACDA-8938604C7609}" dt="2024-07-23T16:22:41.702" v="901"/>
          <ac:inkMkLst>
            <pc:docMk/>
            <pc:sldMk cId="1947752489" sldId="257"/>
            <ac:inkMk id="166" creationId="{BDC646F0-652E-2D2C-17B7-D0C9845CCA20}"/>
          </ac:inkMkLst>
        </pc:inkChg>
        <pc:inkChg chg="mod">
          <ac:chgData name="R-E. Alexii" userId="30a26711-8377-4383-aa6e-1116e02f93b1" providerId="ADAL" clId="{664AE7DB-3F6B-6B47-ACDA-8938604C7609}" dt="2024-07-23T16:22:41.702" v="901"/>
          <ac:inkMkLst>
            <pc:docMk/>
            <pc:sldMk cId="1947752489" sldId="257"/>
            <ac:inkMk id="167" creationId="{C831633C-360D-8947-FD59-3EBCCD12AFC0}"/>
          </ac:inkMkLst>
        </pc:inkChg>
        <pc:inkChg chg="mod">
          <ac:chgData name="R-E. Alexii" userId="30a26711-8377-4383-aa6e-1116e02f93b1" providerId="ADAL" clId="{664AE7DB-3F6B-6B47-ACDA-8938604C7609}" dt="2024-07-23T16:22:41.702" v="901"/>
          <ac:inkMkLst>
            <pc:docMk/>
            <pc:sldMk cId="1947752489" sldId="257"/>
            <ac:inkMk id="171" creationId="{66BF1C0E-7CD8-0695-040E-B696BAA07A49}"/>
          </ac:inkMkLst>
        </pc:inkChg>
        <pc:inkChg chg="mod">
          <ac:chgData name="R-E. Alexii" userId="30a26711-8377-4383-aa6e-1116e02f93b1" providerId="ADAL" clId="{664AE7DB-3F6B-6B47-ACDA-8938604C7609}" dt="2024-07-23T16:22:41.702" v="901"/>
          <ac:inkMkLst>
            <pc:docMk/>
            <pc:sldMk cId="1947752489" sldId="257"/>
            <ac:inkMk id="173" creationId="{F250896F-B7FE-7F15-14B1-E490BD642720}"/>
          </ac:inkMkLst>
        </pc:inkChg>
        <pc:inkChg chg="mod">
          <ac:chgData name="R-E. Alexii" userId="30a26711-8377-4383-aa6e-1116e02f93b1" providerId="ADAL" clId="{664AE7DB-3F6B-6B47-ACDA-8938604C7609}" dt="2024-07-23T16:22:41.702" v="901"/>
          <ac:inkMkLst>
            <pc:docMk/>
            <pc:sldMk cId="1947752489" sldId="257"/>
            <ac:inkMk id="174" creationId="{D32C4887-8FE5-C337-4011-B580CAD84DBF}"/>
          </ac:inkMkLst>
        </pc:inkChg>
        <pc:inkChg chg="mod">
          <ac:chgData name="R-E. Alexii" userId="30a26711-8377-4383-aa6e-1116e02f93b1" providerId="ADAL" clId="{664AE7DB-3F6B-6B47-ACDA-8938604C7609}" dt="2024-07-23T16:23:49.531" v="916"/>
          <ac:inkMkLst>
            <pc:docMk/>
            <pc:sldMk cId="1947752489" sldId="257"/>
            <ac:inkMk id="202" creationId="{D5A55474-3500-3327-BDE3-52C9AE449FFA}"/>
          </ac:inkMkLst>
        </pc:inkChg>
        <pc:inkChg chg="mod">
          <ac:chgData name="R-E. Alexii" userId="30a26711-8377-4383-aa6e-1116e02f93b1" providerId="ADAL" clId="{664AE7DB-3F6B-6B47-ACDA-8938604C7609}" dt="2024-07-23T16:23:49.531" v="916"/>
          <ac:inkMkLst>
            <pc:docMk/>
            <pc:sldMk cId="1947752489" sldId="257"/>
            <ac:inkMk id="203" creationId="{E09C39B4-7E55-0E65-DE9A-56FC0D1E29BA}"/>
          </ac:inkMkLst>
        </pc:inkChg>
        <pc:inkChg chg="mod">
          <ac:chgData name="R-E. Alexii" userId="30a26711-8377-4383-aa6e-1116e02f93b1" providerId="ADAL" clId="{664AE7DB-3F6B-6B47-ACDA-8938604C7609}" dt="2024-07-23T16:23:49.531" v="916"/>
          <ac:inkMkLst>
            <pc:docMk/>
            <pc:sldMk cId="1947752489" sldId="257"/>
            <ac:inkMk id="207" creationId="{C0F65899-C2A4-2926-0477-3B359DDC2428}"/>
          </ac:inkMkLst>
        </pc:inkChg>
        <pc:inkChg chg="mod">
          <ac:chgData name="R-E. Alexii" userId="30a26711-8377-4383-aa6e-1116e02f93b1" providerId="ADAL" clId="{664AE7DB-3F6B-6B47-ACDA-8938604C7609}" dt="2024-07-23T16:23:49.531" v="916"/>
          <ac:inkMkLst>
            <pc:docMk/>
            <pc:sldMk cId="1947752489" sldId="257"/>
            <ac:inkMk id="209" creationId="{E183CF4A-B5FD-37EC-F351-A960727C388E}"/>
          </ac:inkMkLst>
        </pc:inkChg>
        <pc:inkChg chg="mod">
          <ac:chgData name="R-E. Alexii" userId="30a26711-8377-4383-aa6e-1116e02f93b1" providerId="ADAL" clId="{664AE7DB-3F6B-6B47-ACDA-8938604C7609}" dt="2024-07-23T16:23:49.531" v="916"/>
          <ac:inkMkLst>
            <pc:docMk/>
            <pc:sldMk cId="1947752489" sldId="257"/>
            <ac:inkMk id="210" creationId="{7B0BDF2A-585E-CCDB-F456-C937E3A92A29}"/>
          </ac:inkMkLst>
        </pc:inkChg>
        <pc:inkChg chg="mod">
          <ac:chgData name="R-E. Alexii" userId="30a26711-8377-4383-aa6e-1116e02f93b1" providerId="ADAL" clId="{664AE7DB-3F6B-6B47-ACDA-8938604C7609}" dt="2024-07-23T16:23:49.531" v="916"/>
          <ac:inkMkLst>
            <pc:docMk/>
            <pc:sldMk cId="1947752489" sldId="257"/>
            <ac:inkMk id="218" creationId="{4757C19F-82D0-CE0E-8607-DBFA4008248F}"/>
          </ac:inkMkLst>
        </pc:inkChg>
        <pc:inkChg chg="mod">
          <ac:chgData name="R-E. Alexii" userId="30a26711-8377-4383-aa6e-1116e02f93b1" providerId="ADAL" clId="{664AE7DB-3F6B-6B47-ACDA-8938604C7609}" dt="2024-07-23T16:23:49.531" v="916"/>
          <ac:inkMkLst>
            <pc:docMk/>
            <pc:sldMk cId="1947752489" sldId="257"/>
            <ac:inkMk id="219" creationId="{B67174B4-4795-B3D7-4F5D-65B8C311B2C2}"/>
          </ac:inkMkLst>
        </pc:inkChg>
        <pc:inkChg chg="mod">
          <ac:chgData name="R-E. Alexii" userId="30a26711-8377-4383-aa6e-1116e02f93b1" providerId="ADAL" clId="{664AE7DB-3F6B-6B47-ACDA-8938604C7609}" dt="2024-07-23T16:23:49.531" v="916"/>
          <ac:inkMkLst>
            <pc:docMk/>
            <pc:sldMk cId="1947752489" sldId="257"/>
            <ac:inkMk id="223" creationId="{178E3E10-B7C0-4BCF-A388-A2B9ED22ED05}"/>
          </ac:inkMkLst>
        </pc:inkChg>
        <pc:inkChg chg="mod">
          <ac:chgData name="R-E. Alexii" userId="30a26711-8377-4383-aa6e-1116e02f93b1" providerId="ADAL" clId="{664AE7DB-3F6B-6B47-ACDA-8938604C7609}" dt="2024-07-23T16:23:49.531" v="916"/>
          <ac:inkMkLst>
            <pc:docMk/>
            <pc:sldMk cId="1947752489" sldId="257"/>
            <ac:inkMk id="225" creationId="{C5AF6818-E701-48D2-6833-FF34DAA9EA33}"/>
          </ac:inkMkLst>
        </pc:inkChg>
        <pc:inkChg chg="mod">
          <ac:chgData name="R-E. Alexii" userId="30a26711-8377-4383-aa6e-1116e02f93b1" providerId="ADAL" clId="{664AE7DB-3F6B-6B47-ACDA-8938604C7609}" dt="2024-07-23T16:23:49.531" v="916"/>
          <ac:inkMkLst>
            <pc:docMk/>
            <pc:sldMk cId="1947752489" sldId="257"/>
            <ac:inkMk id="226" creationId="{892F7717-7004-5642-81F0-E5B43AA70D16}"/>
          </ac:inkMkLst>
        </pc:inkChg>
        <pc:inkChg chg="mod">
          <ac:chgData name="R-E. Alexii" userId="30a26711-8377-4383-aa6e-1116e02f93b1" providerId="ADAL" clId="{664AE7DB-3F6B-6B47-ACDA-8938604C7609}" dt="2024-07-23T16:23:49.531" v="916"/>
          <ac:inkMkLst>
            <pc:docMk/>
            <pc:sldMk cId="1947752489" sldId="257"/>
            <ac:inkMk id="234" creationId="{7A77ADC4-40E6-FB77-2C69-972D4D7CFBED}"/>
          </ac:inkMkLst>
        </pc:inkChg>
        <pc:inkChg chg="mod">
          <ac:chgData name="R-E. Alexii" userId="30a26711-8377-4383-aa6e-1116e02f93b1" providerId="ADAL" clId="{664AE7DB-3F6B-6B47-ACDA-8938604C7609}" dt="2024-07-23T16:23:49.531" v="916"/>
          <ac:inkMkLst>
            <pc:docMk/>
            <pc:sldMk cId="1947752489" sldId="257"/>
            <ac:inkMk id="235" creationId="{6618FC71-7157-89A3-4621-EE6DB47963A1}"/>
          </ac:inkMkLst>
        </pc:inkChg>
        <pc:inkChg chg="mod">
          <ac:chgData name="R-E. Alexii" userId="30a26711-8377-4383-aa6e-1116e02f93b1" providerId="ADAL" clId="{664AE7DB-3F6B-6B47-ACDA-8938604C7609}" dt="2024-07-23T16:23:49.531" v="916"/>
          <ac:inkMkLst>
            <pc:docMk/>
            <pc:sldMk cId="1947752489" sldId="257"/>
            <ac:inkMk id="239" creationId="{80C69971-8667-011E-63B1-7E57B29B7733}"/>
          </ac:inkMkLst>
        </pc:inkChg>
        <pc:inkChg chg="mod">
          <ac:chgData name="R-E. Alexii" userId="30a26711-8377-4383-aa6e-1116e02f93b1" providerId="ADAL" clId="{664AE7DB-3F6B-6B47-ACDA-8938604C7609}" dt="2024-07-23T16:23:49.531" v="916"/>
          <ac:inkMkLst>
            <pc:docMk/>
            <pc:sldMk cId="1947752489" sldId="257"/>
            <ac:inkMk id="241" creationId="{5CAFFF8A-8035-7F98-726F-A2721DC889D2}"/>
          </ac:inkMkLst>
        </pc:inkChg>
        <pc:inkChg chg="mod">
          <ac:chgData name="R-E. Alexii" userId="30a26711-8377-4383-aa6e-1116e02f93b1" providerId="ADAL" clId="{664AE7DB-3F6B-6B47-ACDA-8938604C7609}" dt="2024-07-23T16:23:49.531" v="916"/>
          <ac:inkMkLst>
            <pc:docMk/>
            <pc:sldMk cId="1947752489" sldId="257"/>
            <ac:inkMk id="242" creationId="{2546E62C-73AE-AB0F-A3B0-44DB8D51CA70}"/>
          </ac:inkMkLst>
        </pc:inkChg>
        <pc:inkChg chg="mod">
          <ac:chgData name="R-E. Alexii" userId="30a26711-8377-4383-aa6e-1116e02f93b1" providerId="ADAL" clId="{664AE7DB-3F6B-6B47-ACDA-8938604C7609}" dt="2024-07-23T16:23:49.531" v="916"/>
          <ac:inkMkLst>
            <pc:docMk/>
            <pc:sldMk cId="1947752489" sldId="257"/>
            <ac:inkMk id="250" creationId="{2F9C1D48-1F1A-DAA2-1013-997E0810E7C4}"/>
          </ac:inkMkLst>
        </pc:inkChg>
        <pc:inkChg chg="mod">
          <ac:chgData name="R-E. Alexii" userId="30a26711-8377-4383-aa6e-1116e02f93b1" providerId="ADAL" clId="{664AE7DB-3F6B-6B47-ACDA-8938604C7609}" dt="2024-07-23T16:23:49.531" v="916"/>
          <ac:inkMkLst>
            <pc:docMk/>
            <pc:sldMk cId="1947752489" sldId="257"/>
            <ac:inkMk id="251" creationId="{0C18FD44-33F8-3BB4-BBBD-7DC7B02E8CCA}"/>
          </ac:inkMkLst>
        </pc:inkChg>
        <pc:inkChg chg="mod">
          <ac:chgData name="R-E. Alexii" userId="30a26711-8377-4383-aa6e-1116e02f93b1" providerId="ADAL" clId="{664AE7DB-3F6B-6B47-ACDA-8938604C7609}" dt="2024-07-23T16:23:49.531" v="916"/>
          <ac:inkMkLst>
            <pc:docMk/>
            <pc:sldMk cId="1947752489" sldId="257"/>
            <ac:inkMk id="255" creationId="{3C2008A4-901F-3048-AC48-47E6E185F746}"/>
          </ac:inkMkLst>
        </pc:inkChg>
        <pc:inkChg chg="mod">
          <ac:chgData name="R-E. Alexii" userId="30a26711-8377-4383-aa6e-1116e02f93b1" providerId="ADAL" clId="{664AE7DB-3F6B-6B47-ACDA-8938604C7609}" dt="2024-07-23T16:23:49.531" v="916"/>
          <ac:inkMkLst>
            <pc:docMk/>
            <pc:sldMk cId="1947752489" sldId="257"/>
            <ac:inkMk id="257" creationId="{FD70864C-A1CD-152D-00BD-AC2E2B0C8EF9}"/>
          </ac:inkMkLst>
        </pc:inkChg>
        <pc:inkChg chg="mod">
          <ac:chgData name="R-E. Alexii" userId="30a26711-8377-4383-aa6e-1116e02f93b1" providerId="ADAL" clId="{664AE7DB-3F6B-6B47-ACDA-8938604C7609}" dt="2024-07-23T16:23:49.531" v="916"/>
          <ac:inkMkLst>
            <pc:docMk/>
            <pc:sldMk cId="1947752489" sldId="257"/>
            <ac:inkMk id="258" creationId="{6D26B673-A575-414D-503E-E96F8861CA46}"/>
          </ac:inkMkLst>
        </pc:inkChg>
        <pc:inkChg chg="mod">
          <ac:chgData name="R-E. Alexii" userId="30a26711-8377-4383-aa6e-1116e02f93b1" providerId="ADAL" clId="{664AE7DB-3F6B-6B47-ACDA-8938604C7609}" dt="2024-07-23T16:23:49.531" v="916"/>
          <ac:inkMkLst>
            <pc:docMk/>
            <pc:sldMk cId="1947752489" sldId="257"/>
            <ac:inkMk id="266" creationId="{CCB8582D-9790-0A2E-9879-BE4D3C9559EA}"/>
          </ac:inkMkLst>
        </pc:inkChg>
        <pc:inkChg chg="mod">
          <ac:chgData name="R-E. Alexii" userId="30a26711-8377-4383-aa6e-1116e02f93b1" providerId="ADAL" clId="{664AE7DB-3F6B-6B47-ACDA-8938604C7609}" dt="2024-07-23T16:23:49.531" v="916"/>
          <ac:inkMkLst>
            <pc:docMk/>
            <pc:sldMk cId="1947752489" sldId="257"/>
            <ac:inkMk id="267" creationId="{6889E806-339B-4528-85CB-CD0D57F8BDA8}"/>
          </ac:inkMkLst>
        </pc:inkChg>
        <pc:inkChg chg="mod">
          <ac:chgData name="R-E. Alexii" userId="30a26711-8377-4383-aa6e-1116e02f93b1" providerId="ADAL" clId="{664AE7DB-3F6B-6B47-ACDA-8938604C7609}" dt="2024-07-23T16:23:49.531" v="916"/>
          <ac:inkMkLst>
            <pc:docMk/>
            <pc:sldMk cId="1947752489" sldId="257"/>
            <ac:inkMk id="271" creationId="{19F3A0D8-FD75-50CB-9A98-A187783EFD81}"/>
          </ac:inkMkLst>
        </pc:inkChg>
        <pc:inkChg chg="mod">
          <ac:chgData name="R-E. Alexii" userId="30a26711-8377-4383-aa6e-1116e02f93b1" providerId="ADAL" clId="{664AE7DB-3F6B-6B47-ACDA-8938604C7609}" dt="2024-07-23T16:23:49.531" v="916"/>
          <ac:inkMkLst>
            <pc:docMk/>
            <pc:sldMk cId="1947752489" sldId="257"/>
            <ac:inkMk id="273" creationId="{4D50A96D-4E55-9EAD-0759-74C9E04B119C}"/>
          </ac:inkMkLst>
        </pc:inkChg>
        <pc:inkChg chg="mod">
          <ac:chgData name="R-E. Alexii" userId="30a26711-8377-4383-aa6e-1116e02f93b1" providerId="ADAL" clId="{664AE7DB-3F6B-6B47-ACDA-8938604C7609}" dt="2024-07-23T16:23:49.531" v="916"/>
          <ac:inkMkLst>
            <pc:docMk/>
            <pc:sldMk cId="1947752489" sldId="257"/>
            <ac:inkMk id="274" creationId="{1839C7C9-27A1-DB7B-1F92-2843C6FEB824}"/>
          </ac:inkMkLst>
        </pc:inkChg>
        <pc:cxnChg chg="mod">
          <ac:chgData name="R-E. Alexii" userId="30a26711-8377-4383-aa6e-1116e02f93b1" providerId="ADAL" clId="{664AE7DB-3F6B-6B47-ACDA-8938604C7609}" dt="2024-07-23T14:57:23.055" v="649"/>
          <ac:cxnSpMkLst>
            <pc:docMk/>
            <pc:sldMk cId="1947752489" sldId="257"/>
            <ac:cxnSpMk id="11" creationId="{2386306D-15EC-20EC-03B4-EE783ECCECD0}"/>
          </ac:cxnSpMkLst>
        </pc:cxnChg>
        <pc:cxnChg chg="mod">
          <ac:chgData name="R-E. Alexii" userId="30a26711-8377-4383-aa6e-1116e02f93b1" providerId="ADAL" clId="{664AE7DB-3F6B-6B47-ACDA-8938604C7609}" dt="2024-07-23T14:57:23.055" v="649"/>
          <ac:cxnSpMkLst>
            <pc:docMk/>
            <pc:sldMk cId="1947752489" sldId="257"/>
            <ac:cxnSpMk id="16" creationId="{0C2C163A-1829-06DA-9F68-7731DEA1A220}"/>
          </ac:cxnSpMkLst>
        </pc:cxnChg>
        <pc:cxnChg chg="mod">
          <ac:chgData name="R-E. Alexii" userId="30a26711-8377-4383-aa6e-1116e02f93b1" providerId="ADAL" clId="{664AE7DB-3F6B-6B47-ACDA-8938604C7609}" dt="2024-07-23T14:57:23.055" v="649"/>
          <ac:cxnSpMkLst>
            <pc:docMk/>
            <pc:sldMk cId="1947752489" sldId="257"/>
            <ac:cxnSpMk id="17" creationId="{892936B5-1146-E996-DB2F-4718949D5190}"/>
          </ac:cxnSpMkLst>
        </pc:cxnChg>
        <pc:cxnChg chg="mod">
          <ac:chgData name="R-E. Alexii" userId="30a26711-8377-4383-aa6e-1116e02f93b1" providerId="ADAL" clId="{664AE7DB-3F6B-6B47-ACDA-8938604C7609}" dt="2024-07-23T14:57:23.055" v="649"/>
          <ac:cxnSpMkLst>
            <pc:docMk/>
            <pc:sldMk cId="1947752489" sldId="257"/>
            <ac:cxnSpMk id="18" creationId="{086DEF28-F8AC-1567-1E7C-B666AC99CD66}"/>
          </ac:cxnSpMkLst>
        </pc:cxnChg>
        <pc:cxnChg chg="mod">
          <ac:chgData name="R-E. Alexii" userId="30a26711-8377-4383-aa6e-1116e02f93b1" providerId="ADAL" clId="{664AE7DB-3F6B-6B47-ACDA-8938604C7609}" dt="2024-07-23T14:57:23.055" v="649"/>
          <ac:cxnSpMkLst>
            <pc:docMk/>
            <pc:sldMk cId="1947752489" sldId="257"/>
            <ac:cxnSpMk id="19" creationId="{51E487B8-3CED-9E72-40D9-79C4D8D6EF7F}"/>
          </ac:cxnSpMkLst>
        </pc:cxnChg>
        <pc:cxnChg chg="mod">
          <ac:chgData name="R-E. Alexii" userId="30a26711-8377-4383-aa6e-1116e02f93b1" providerId="ADAL" clId="{664AE7DB-3F6B-6B47-ACDA-8938604C7609}" dt="2024-07-23T14:57:23.055" v="649"/>
          <ac:cxnSpMkLst>
            <pc:docMk/>
            <pc:sldMk cId="1947752489" sldId="257"/>
            <ac:cxnSpMk id="20" creationId="{EF83C6BF-5FE9-581E-3BED-D964211A8D6B}"/>
          </ac:cxnSpMkLst>
        </pc:cxnChg>
        <pc:cxnChg chg="mod">
          <ac:chgData name="R-E. Alexii" userId="30a26711-8377-4383-aa6e-1116e02f93b1" providerId="ADAL" clId="{664AE7DB-3F6B-6B47-ACDA-8938604C7609}" dt="2024-07-23T14:57:23.055" v="649"/>
          <ac:cxnSpMkLst>
            <pc:docMk/>
            <pc:sldMk cId="1947752489" sldId="257"/>
            <ac:cxnSpMk id="21" creationId="{3E5D71A6-3236-4F7F-14F9-290C91976586}"/>
          </ac:cxnSpMkLst>
        </pc:cxnChg>
        <pc:cxnChg chg="add del mod">
          <ac:chgData name="R-E. Alexii" userId="30a26711-8377-4383-aa6e-1116e02f93b1" providerId="ADAL" clId="{664AE7DB-3F6B-6B47-ACDA-8938604C7609}" dt="2024-07-23T16:22:19.075" v="900"/>
          <ac:cxnSpMkLst>
            <pc:docMk/>
            <pc:sldMk cId="1947752489" sldId="257"/>
            <ac:cxnSpMk id="22" creationId="{A029A700-B951-452D-2DBB-12D550901ABF}"/>
          </ac:cxnSpMkLst>
        </pc:cxnChg>
        <pc:cxnChg chg="add del mod">
          <ac:chgData name="R-E. Alexii" userId="30a26711-8377-4383-aa6e-1116e02f93b1" providerId="ADAL" clId="{664AE7DB-3F6B-6B47-ACDA-8938604C7609}" dt="2024-07-23T16:22:19.075" v="900"/>
          <ac:cxnSpMkLst>
            <pc:docMk/>
            <pc:sldMk cId="1947752489" sldId="257"/>
            <ac:cxnSpMk id="23" creationId="{EE6478DB-4F37-DFDB-4515-A1E013EE35F6}"/>
          </ac:cxnSpMkLst>
        </pc:cxnChg>
        <pc:cxnChg chg="add del mod">
          <ac:chgData name="R-E. Alexii" userId="30a26711-8377-4383-aa6e-1116e02f93b1" providerId="ADAL" clId="{664AE7DB-3F6B-6B47-ACDA-8938604C7609}" dt="2024-07-23T16:22:19.075" v="900"/>
          <ac:cxnSpMkLst>
            <pc:docMk/>
            <pc:sldMk cId="1947752489" sldId="257"/>
            <ac:cxnSpMk id="24" creationId="{3AAC4175-6974-4BC9-299A-2361706D5549}"/>
          </ac:cxnSpMkLst>
        </pc:cxnChg>
        <pc:cxnChg chg="add del mod">
          <ac:chgData name="R-E. Alexii" userId="30a26711-8377-4383-aa6e-1116e02f93b1" providerId="ADAL" clId="{664AE7DB-3F6B-6B47-ACDA-8938604C7609}" dt="2024-07-23T16:22:19.075" v="900"/>
          <ac:cxnSpMkLst>
            <pc:docMk/>
            <pc:sldMk cId="1947752489" sldId="257"/>
            <ac:cxnSpMk id="25" creationId="{0ECB4D72-8BAE-B616-2A52-F05495901265}"/>
          </ac:cxnSpMkLst>
        </pc:cxnChg>
        <pc:cxnChg chg="add del mod">
          <ac:chgData name="R-E. Alexii" userId="30a26711-8377-4383-aa6e-1116e02f93b1" providerId="ADAL" clId="{664AE7DB-3F6B-6B47-ACDA-8938604C7609}" dt="2024-07-23T16:22:19.075" v="900"/>
          <ac:cxnSpMkLst>
            <pc:docMk/>
            <pc:sldMk cId="1947752489" sldId="257"/>
            <ac:cxnSpMk id="26" creationId="{250C262B-12E1-337D-CDF6-044E78C7DC46}"/>
          </ac:cxnSpMkLst>
        </pc:cxnChg>
        <pc:cxnChg chg="add del mod">
          <ac:chgData name="R-E. Alexii" userId="30a26711-8377-4383-aa6e-1116e02f93b1" providerId="ADAL" clId="{664AE7DB-3F6B-6B47-ACDA-8938604C7609}" dt="2024-07-23T16:22:19.075" v="900"/>
          <ac:cxnSpMkLst>
            <pc:docMk/>
            <pc:sldMk cId="1947752489" sldId="257"/>
            <ac:cxnSpMk id="27" creationId="{A7EFEAD9-B15E-280A-E684-1DF51ED31885}"/>
          </ac:cxnSpMkLst>
        </pc:cxnChg>
        <pc:cxnChg chg="add del mod">
          <ac:chgData name="R-E. Alexii" userId="30a26711-8377-4383-aa6e-1116e02f93b1" providerId="ADAL" clId="{664AE7DB-3F6B-6B47-ACDA-8938604C7609}" dt="2024-07-23T16:22:19.075" v="900"/>
          <ac:cxnSpMkLst>
            <pc:docMk/>
            <pc:sldMk cId="1947752489" sldId="257"/>
            <ac:cxnSpMk id="28" creationId="{0E424D43-E09D-232E-059D-BBDD8180661A}"/>
          </ac:cxnSpMkLst>
        </pc:cxnChg>
        <pc:cxnChg chg="mod">
          <ac:chgData name="R-E. Alexii" userId="30a26711-8377-4383-aa6e-1116e02f93b1" providerId="ADAL" clId="{664AE7DB-3F6B-6B47-ACDA-8938604C7609}" dt="2024-07-23T16:22:13.101" v="897"/>
          <ac:cxnSpMkLst>
            <pc:docMk/>
            <pc:sldMk cId="1947752489" sldId="257"/>
            <ac:cxnSpMk id="35" creationId="{818F16C5-8283-8A94-66E6-1D9A53D35A6F}"/>
          </ac:cxnSpMkLst>
        </pc:cxnChg>
        <pc:cxnChg chg="mod">
          <ac:chgData name="R-E. Alexii" userId="30a26711-8377-4383-aa6e-1116e02f93b1" providerId="ADAL" clId="{664AE7DB-3F6B-6B47-ACDA-8938604C7609}" dt="2024-07-23T16:22:13.101" v="897"/>
          <ac:cxnSpMkLst>
            <pc:docMk/>
            <pc:sldMk cId="1947752489" sldId="257"/>
            <ac:cxnSpMk id="40" creationId="{DEA91E2D-DAD1-0305-34A8-BC0DE73FC739}"/>
          </ac:cxnSpMkLst>
        </pc:cxnChg>
        <pc:cxnChg chg="mod">
          <ac:chgData name="R-E. Alexii" userId="30a26711-8377-4383-aa6e-1116e02f93b1" providerId="ADAL" clId="{664AE7DB-3F6B-6B47-ACDA-8938604C7609}" dt="2024-07-23T16:22:13.101" v="897"/>
          <ac:cxnSpMkLst>
            <pc:docMk/>
            <pc:sldMk cId="1947752489" sldId="257"/>
            <ac:cxnSpMk id="41" creationId="{B56CA57C-74E3-00DB-54DF-01EE7FBBD459}"/>
          </ac:cxnSpMkLst>
        </pc:cxnChg>
        <pc:cxnChg chg="mod">
          <ac:chgData name="R-E. Alexii" userId="30a26711-8377-4383-aa6e-1116e02f93b1" providerId="ADAL" clId="{664AE7DB-3F6B-6B47-ACDA-8938604C7609}" dt="2024-07-23T16:22:13.101" v="897"/>
          <ac:cxnSpMkLst>
            <pc:docMk/>
            <pc:sldMk cId="1947752489" sldId="257"/>
            <ac:cxnSpMk id="42" creationId="{4252E3ED-A726-ABAE-072E-9EDEE69413CB}"/>
          </ac:cxnSpMkLst>
        </pc:cxnChg>
        <pc:cxnChg chg="mod">
          <ac:chgData name="R-E. Alexii" userId="30a26711-8377-4383-aa6e-1116e02f93b1" providerId="ADAL" clId="{664AE7DB-3F6B-6B47-ACDA-8938604C7609}" dt="2024-07-23T16:22:13.101" v="897"/>
          <ac:cxnSpMkLst>
            <pc:docMk/>
            <pc:sldMk cId="1947752489" sldId="257"/>
            <ac:cxnSpMk id="43" creationId="{D5D493EB-CA66-3C51-14B9-786B0CB37441}"/>
          </ac:cxnSpMkLst>
        </pc:cxnChg>
        <pc:cxnChg chg="mod">
          <ac:chgData name="R-E. Alexii" userId="30a26711-8377-4383-aa6e-1116e02f93b1" providerId="ADAL" clId="{664AE7DB-3F6B-6B47-ACDA-8938604C7609}" dt="2024-07-23T16:22:13.101" v="897"/>
          <ac:cxnSpMkLst>
            <pc:docMk/>
            <pc:sldMk cId="1947752489" sldId="257"/>
            <ac:cxnSpMk id="44" creationId="{113123F7-828E-5484-43F9-70DF94923535}"/>
          </ac:cxnSpMkLst>
        </pc:cxnChg>
        <pc:cxnChg chg="mod">
          <ac:chgData name="R-E. Alexii" userId="30a26711-8377-4383-aa6e-1116e02f93b1" providerId="ADAL" clId="{664AE7DB-3F6B-6B47-ACDA-8938604C7609}" dt="2024-07-23T16:22:13.101" v="897"/>
          <ac:cxnSpMkLst>
            <pc:docMk/>
            <pc:sldMk cId="1947752489" sldId="257"/>
            <ac:cxnSpMk id="45" creationId="{D92C39CF-DF35-A190-6219-E23F4DA4F319}"/>
          </ac:cxnSpMkLst>
        </pc:cxnChg>
        <pc:cxnChg chg="mod">
          <ac:chgData name="R-E. Alexii" userId="30a26711-8377-4383-aa6e-1116e02f93b1" providerId="ADAL" clId="{664AE7DB-3F6B-6B47-ACDA-8938604C7609}" dt="2024-07-23T16:22:13.101" v="897"/>
          <ac:cxnSpMkLst>
            <pc:docMk/>
            <pc:sldMk cId="1947752489" sldId="257"/>
            <ac:cxnSpMk id="52" creationId="{CC1CCD8D-B580-933B-B83F-01D28206332D}"/>
          </ac:cxnSpMkLst>
        </pc:cxnChg>
        <pc:cxnChg chg="mod">
          <ac:chgData name="R-E. Alexii" userId="30a26711-8377-4383-aa6e-1116e02f93b1" providerId="ADAL" clId="{664AE7DB-3F6B-6B47-ACDA-8938604C7609}" dt="2024-07-23T16:22:13.101" v="897"/>
          <ac:cxnSpMkLst>
            <pc:docMk/>
            <pc:sldMk cId="1947752489" sldId="257"/>
            <ac:cxnSpMk id="57" creationId="{BD895007-3165-2B1B-22B4-C3E6852151D3}"/>
          </ac:cxnSpMkLst>
        </pc:cxnChg>
        <pc:cxnChg chg="mod">
          <ac:chgData name="R-E. Alexii" userId="30a26711-8377-4383-aa6e-1116e02f93b1" providerId="ADAL" clId="{664AE7DB-3F6B-6B47-ACDA-8938604C7609}" dt="2024-07-23T16:22:13.101" v="897"/>
          <ac:cxnSpMkLst>
            <pc:docMk/>
            <pc:sldMk cId="1947752489" sldId="257"/>
            <ac:cxnSpMk id="58" creationId="{DB646BCB-BC48-D4D9-A80E-B2CD82DB9003}"/>
          </ac:cxnSpMkLst>
        </pc:cxnChg>
        <pc:cxnChg chg="mod">
          <ac:chgData name="R-E. Alexii" userId="30a26711-8377-4383-aa6e-1116e02f93b1" providerId="ADAL" clId="{664AE7DB-3F6B-6B47-ACDA-8938604C7609}" dt="2024-07-23T16:22:13.101" v="897"/>
          <ac:cxnSpMkLst>
            <pc:docMk/>
            <pc:sldMk cId="1947752489" sldId="257"/>
            <ac:cxnSpMk id="59" creationId="{7D03FA6A-113E-B6F2-E807-5560AA5079C7}"/>
          </ac:cxnSpMkLst>
        </pc:cxnChg>
        <pc:cxnChg chg="mod">
          <ac:chgData name="R-E. Alexii" userId="30a26711-8377-4383-aa6e-1116e02f93b1" providerId="ADAL" clId="{664AE7DB-3F6B-6B47-ACDA-8938604C7609}" dt="2024-07-23T16:22:13.101" v="897"/>
          <ac:cxnSpMkLst>
            <pc:docMk/>
            <pc:sldMk cId="1947752489" sldId="257"/>
            <ac:cxnSpMk id="60" creationId="{4FAE4806-5AB6-604B-96AC-5B01E7606CB2}"/>
          </ac:cxnSpMkLst>
        </pc:cxnChg>
        <pc:cxnChg chg="mod">
          <ac:chgData name="R-E. Alexii" userId="30a26711-8377-4383-aa6e-1116e02f93b1" providerId="ADAL" clId="{664AE7DB-3F6B-6B47-ACDA-8938604C7609}" dt="2024-07-23T16:22:13.101" v="897"/>
          <ac:cxnSpMkLst>
            <pc:docMk/>
            <pc:sldMk cId="1947752489" sldId="257"/>
            <ac:cxnSpMk id="61" creationId="{A19B2283-AED0-5293-CC53-8B3836CE0587}"/>
          </ac:cxnSpMkLst>
        </pc:cxnChg>
        <pc:cxnChg chg="mod">
          <ac:chgData name="R-E. Alexii" userId="30a26711-8377-4383-aa6e-1116e02f93b1" providerId="ADAL" clId="{664AE7DB-3F6B-6B47-ACDA-8938604C7609}" dt="2024-07-23T16:22:13.101" v="897"/>
          <ac:cxnSpMkLst>
            <pc:docMk/>
            <pc:sldMk cId="1947752489" sldId="257"/>
            <ac:cxnSpMk id="62" creationId="{C025C8E1-0130-7F07-62A9-C7EE56B1F172}"/>
          </ac:cxnSpMkLst>
        </pc:cxnChg>
        <pc:cxnChg chg="mod">
          <ac:chgData name="R-E. Alexii" userId="30a26711-8377-4383-aa6e-1116e02f93b1" providerId="ADAL" clId="{664AE7DB-3F6B-6B47-ACDA-8938604C7609}" dt="2024-07-23T16:22:13.101" v="897"/>
          <ac:cxnSpMkLst>
            <pc:docMk/>
            <pc:sldMk cId="1947752489" sldId="257"/>
            <ac:cxnSpMk id="69" creationId="{08CBE40A-60EB-C9F3-2FD6-59518E61901F}"/>
          </ac:cxnSpMkLst>
        </pc:cxnChg>
        <pc:cxnChg chg="mod">
          <ac:chgData name="R-E. Alexii" userId="30a26711-8377-4383-aa6e-1116e02f93b1" providerId="ADAL" clId="{664AE7DB-3F6B-6B47-ACDA-8938604C7609}" dt="2024-07-23T16:22:13.101" v="897"/>
          <ac:cxnSpMkLst>
            <pc:docMk/>
            <pc:sldMk cId="1947752489" sldId="257"/>
            <ac:cxnSpMk id="74" creationId="{3B14B38B-C2D4-37CA-6705-C1935F4579BB}"/>
          </ac:cxnSpMkLst>
        </pc:cxnChg>
        <pc:cxnChg chg="mod">
          <ac:chgData name="R-E. Alexii" userId="30a26711-8377-4383-aa6e-1116e02f93b1" providerId="ADAL" clId="{664AE7DB-3F6B-6B47-ACDA-8938604C7609}" dt="2024-07-23T16:22:13.101" v="897"/>
          <ac:cxnSpMkLst>
            <pc:docMk/>
            <pc:sldMk cId="1947752489" sldId="257"/>
            <ac:cxnSpMk id="75" creationId="{7E296100-1611-F9B3-F605-1E819BF38B92}"/>
          </ac:cxnSpMkLst>
        </pc:cxnChg>
        <pc:cxnChg chg="mod">
          <ac:chgData name="R-E. Alexii" userId="30a26711-8377-4383-aa6e-1116e02f93b1" providerId="ADAL" clId="{664AE7DB-3F6B-6B47-ACDA-8938604C7609}" dt="2024-07-23T16:22:13.101" v="897"/>
          <ac:cxnSpMkLst>
            <pc:docMk/>
            <pc:sldMk cId="1947752489" sldId="257"/>
            <ac:cxnSpMk id="76" creationId="{E6C91E4E-5EEE-8BB1-9566-968E484DC70A}"/>
          </ac:cxnSpMkLst>
        </pc:cxnChg>
        <pc:cxnChg chg="mod">
          <ac:chgData name="R-E. Alexii" userId="30a26711-8377-4383-aa6e-1116e02f93b1" providerId="ADAL" clId="{664AE7DB-3F6B-6B47-ACDA-8938604C7609}" dt="2024-07-23T16:22:13.101" v="897"/>
          <ac:cxnSpMkLst>
            <pc:docMk/>
            <pc:sldMk cId="1947752489" sldId="257"/>
            <ac:cxnSpMk id="77" creationId="{FC41136B-AD04-2412-96B1-5CA9C03B0AF3}"/>
          </ac:cxnSpMkLst>
        </pc:cxnChg>
        <pc:cxnChg chg="mod">
          <ac:chgData name="R-E. Alexii" userId="30a26711-8377-4383-aa6e-1116e02f93b1" providerId="ADAL" clId="{664AE7DB-3F6B-6B47-ACDA-8938604C7609}" dt="2024-07-23T16:22:13.101" v="897"/>
          <ac:cxnSpMkLst>
            <pc:docMk/>
            <pc:sldMk cId="1947752489" sldId="257"/>
            <ac:cxnSpMk id="78" creationId="{FD66D0B9-3899-E189-0FB6-C5053E040F9E}"/>
          </ac:cxnSpMkLst>
        </pc:cxnChg>
        <pc:cxnChg chg="mod">
          <ac:chgData name="R-E. Alexii" userId="30a26711-8377-4383-aa6e-1116e02f93b1" providerId="ADAL" clId="{664AE7DB-3F6B-6B47-ACDA-8938604C7609}" dt="2024-07-23T16:22:13.101" v="897"/>
          <ac:cxnSpMkLst>
            <pc:docMk/>
            <pc:sldMk cId="1947752489" sldId="257"/>
            <ac:cxnSpMk id="79" creationId="{3A522547-61F4-9590-FBEF-CDC00D241C47}"/>
          </ac:cxnSpMkLst>
        </pc:cxnChg>
        <pc:cxnChg chg="add del mod">
          <ac:chgData name="R-E. Alexii" userId="30a26711-8377-4383-aa6e-1116e02f93b1" providerId="ADAL" clId="{664AE7DB-3F6B-6B47-ACDA-8938604C7609}" dt="2024-07-23T16:22:19.075" v="900"/>
          <ac:cxnSpMkLst>
            <pc:docMk/>
            <pc:sldMk cId="1947752489" sldId="257"/>
            <ac:cxnSpMk id="80" creationId="{D656FA75-DB4F-D1DF-7C0F-3FE118F8718F}"/>
          </ac:cxnSpMkLst>
        </pc:cxnChg>
        <pc:cxnChg chg="add del mod">
          <ac:chgData name="R-E. Alexii" userId="30a26711-8377-4383-aa6e-1116e02f93b1" providerId="ADAL" clId="{664AE7DB-3F6B-6B47-ACDA-8938604C7609}" dt="2024-07-23T16:22:19.075" v="900"/>
          <ac:cxnSpMkLst>
            <pc:docMk/>
            <pc:sldMk cId="1947752489" sldId="257"/>
            <ac:cxnSpMk id="81" creationId="{262F4F55-8511-4209-0D6A-3FC1633478FC}"/>
          </ac:cxnSpMkLst>
        </pc:cxnChg>
        <pc:cxnChg chg="add del mod">
          <ac:chgData name="R-E. Alexii" userId="30a26711-8377-4383-aa6e-1116e02f93b1" providerId="ADAL" clId="{664AE7DB-3F6B-6B47-ACDA-8938604C7609}" dt="2024-07-23T16:22:19.075" v="900"/>
          <ac:cxnSpMkLst>
            <pc:docMk/>
            <pc:sldMk cId="1947752489" sldId="257"/>
            <ac:cxnSpMk id="82" creationId="{A6DF7F0A-D583-4643-0106-5CC8BB7BAAA0}"/>
          </ac:cxnSpMkLst>
        </pc:cxnChg>
        <pc:cxnChg chg="add mod topLvl">
          <ac:chgData name="R-E. Alexii" userId="30a26711-8377-4383-aa6e-1116e02f93b1" providerId="ADAL" clId="{664AE7DB-3F6B-6B47-ACDA-8938604C7609}" dt="2024-07-23T16:23:48.315" v="915" actId="165"/>
          <ac:cxnSpMkLst>
            <pc:docMk/>
            <pc:sldMk cId="1947752489" sldId="257"/>
            <ac:cxnSpMk id="83" creationId="{42854721-4D9B-363F-C930-8C4E830A64BC}"/>
          </ac:cxnSpMkLst>
        </pc:cxnChg>
        <pc:cxnChg chg="add mod topLvl">
          <ac:chgData name="R-E. Alexii" userId="30a26711-8377-4383-aa6e-1116e02f93b1" providerId="ADAL" clId="{664AE7DB-3F6B-6B47-ACDA-8938604C7609}" dt="2024-07-23T16:23:48.315" v="915" actId="165"/>
          <ac:cxnSpMkLst>
            <pc:docMk/>
            <pc:sldMk cId="1947752489" sldId="257"/>
            <ac:cxnSpMk id="84" creationId="{90088A16-89D0-7D50-BB3F-CC12812F1AA3}"/>
          </ac:cxnSpMkLst>
        </pc:cxnChg>
        <pc:cxnChg chg="add mod topLvl">
          <ac:chgData name="R-E. Alexii" userId="30a26711-8377-4383-aa6e-1116e02f93b1" providerId="ADAL" clId="{664AE7DB-3F6B-6B47-ACDA-8938604C7609}" dt="2024-07-23T16:23:48.315" v="915" actId="165"/>
          <ac:cxnSpMkLst>
            <pc:docMk/>
            <pc:sldMk cId="1947752489" sldId="257"/>
            <ac:cxnSpMk id="85" creationId="{B676352C-7EDA-B170-9647-CF2C75A83731}"/>
          </ac:cxnSpMkLst>
        </pc:cxnChg>
        <pc:cxnChg chg="add mod topLvl">
          <ac:chgData name="R-E. Alexii" userId="30a26711-8377-4383-aa6e-1116e02f93b1" providerId="ADAL" clId="{664AE7DB-3F6B-6B47-ACDA-8938604C7609}" dt="2024-07-23T16:23:48.315" v="915" actId="165"/>
          <ac:cxnSpMkLst>
            <pc:docMk/>
            <pc:sldMk cId="1947752489" sldId="257"/>
            <ac:cxnSpMk id="86" creationId="{E3E87F33-641E-3476-B611-6EED256D432D}"/>
          </ac:cxnSpMkLst>
        </pc:cxnChg>
        <pc:cxnChg chg="add mod topLvl">
          <ac:chgData name="R-E. Alexii" userId="30a26711-8377-4383-aa6e-1116e02f93b1" providerId="ADAL" clId="{664AE7DB-3F6B-6B47-ACDA-8938604C7609}" dt="2024-07-23T16:23:48.315" v="915" actId="165"/>
          <ac:cxnSpMkLst>
            <pc:docMk/>
            <pc:sldMk cId="1947752489" sldId="257"/>
            <ac:cxnSpMk id="87" creationId="{A517D7B2-AA88-31D1-256B-7C35F559B763}"/>
          </ac:cxnSpMkLst>
        </pc:cxnChg>
        <pc:cxnChg chg="add mod topLvl">
          <ac:chgData name="R-E. Alexii" userId="30a26711-8377-4383-aa6e-1116e02f93b1" providerId="ADAL" clId="{664AE7DB-3F6B-6B47-ACDA-8938604C7609}" dt="2024-07-23T16:23:48.315" v="915" actId="165"/>
          <ac:cxnSpMkLst>
            <pc:docMk/>
            <pc:sldMk cId="1947752489" sldId="257"/>
            <ac:cxnSpMk id="88" creationId="{529F196B-F7BF-62F8-8581-C6A4853EB29F}"/>
          </ac:cxnSpMkLst>
        </pc:cxnChg>
        <pc:cxnChg chg="add mod topLvl">
          <ac:chgData name="R-E. Alexii" userId="30a26711-8377-4383-aa6e-1116e02f93b1" providerId="ADAL" clId="{664AE7DB-3F6B-6B47-ACDA-8938604C7609}" dt="2024-07-23T16:23:48.315" v="915" actId="165"/>
          <ac:cxnSpMkLst>
            <pc:docMk/>
            <pc:sldMk cId="1947752489" sldId="257"/>
            <ac:cxnSpMk id="89" creationId="{572737E4-9DD6-1EF1-BDA3-7C2281424C38}"/>
          </ac:cxnSpMkLst>
        </pc:cxnChg>
        <pc:cxnChg chg="mod">
          <ac:chgData name="R-E. Alexii" userId="30a26711-8377-4383-aa6e-1116e02f93b1" providerId="ADAL" clId="{664AE7DB-3F6B-6B47-ACDA-8938604C7609}" dt="2024-07-23T16:22:41.702" v="901"/>
          <ac:cxnSpMkLst>
            <pc:docMk/>
            <pc:sldMk cId="1947752489" sldId="257"/>
            <ac:cxnSpMk id="96" creationId="{2AF34200-7552-1246-C1DA-01285337B7AF}"/>
          </ac:cxnSpMkLst>
        </pc:cxnChg>
        <pc:cxnChg chg="mod">
          <ac:chgData name="R-E. Alexii" userId="30a26711-8377-4383-aa6e-1116e02f93b1" providerId="ADAL" clId="{664AE7DB-3F6B-6B47-ACDA-8938604C7609}" dt="2024-07-23T16:22:41.702" v="901"/>
          <ac:cxnSpMkLst>
            <pc:docMk/>
            <pc:sldMk cId="1947752489" sldId="257"/>
            <ac:cxnSpMk id="101" creationId="{EC411CAF-E03E-A46A-CE20-F29E4AE08499}"/>
          </ac:cxnSpMkLst>
        </pc:cxnChg>
        <pc:cxnChg chg="mod">
          <ac:chgData name="R-E. Alexii" userId="30a26711-8377-4383-aa6e-1116e02f93b1" providerId="ADAL" clId="{664AE7DB-3F6B-6B47-ACDA-8938604C7609}" dt="2024-07-23T16:22:41.702" v="901"/>
          <ac:cxnSpMkLst>
            <pc:docMk/>
            <pc:sldMk cId="1947752489" sldId="257"/>
            <ac:cxnSpMk id="102" creationId="{5E198173-8B89-B8BD-D102-DE63402FD58F}"/>
          </ac:cxnSpMkLst>
        </pc:cxnChg>
        <pc:cxnChg chg="mod">
          <ac:chgData name="R-E. Alexii" userId="30a26711-8377-4383-aa6e-1116e02f93b1" providerId="ADAL" clId="{664AE7DB-3F6B-6B47-ACDA-8938604C7609}" dt="2024-07-23T16:22:41.702" v="901"/>
          <ac:cxnSpMkLst>
            <pc:docMk/>
            <pc:sldMk cId="1947752489" sldId="257"/>
            <ac:cxnSpMk id="103" creationId="{31E492F2-AC15-D64A-1028-440CEEAD91F0}"/>
          </ac:cxnSpMkLst>
        </pc:cxnChg>
        <pc:cxnChg chg="mod">
          <ac:chgData name="R-E. Alexii" userId="30a26711-8377-4383-aa6e-1116e02f93b1" providerId="ADAL" clId="{664AE7DB-3F6B-6B47-ACDA-8938604C7609}" dt="2024-07-23T16:22:41.702" v="901"/>
          <ac:cxnSpMkLst>
            <pc:docMk/>
            <pc:sldMk cId="1947752489" sldId="257"/>
            <ac:cxnSpMk id="104" creationId="{A867825F-B821-122B-4C76-C328A23CE819}"/>
          </ac:cxnSpMkLst>
        </pc:cxnChg>
        <pc:cxnChg chg="mod">
          <ac:chgData name="R-E. Alexii" userId="30a26711-8377-4383-aa6e-1116e02f93b1" providerId="ADAL" clId="{664AE7DB-3F6B-6B47-ACDA-8938604C7609}" dt="2024-07-23T16:22:41.702" v="901"/>
          <ac:cxnSpMkLst>
            <pc:docMk/>
            <pc:sldMk cId="1947752489" sldId="257"/>
            <ac:cxnSpMk id="105" creationId="{C1512EF2-590F-C498-26EC-CB696363DB7D}"/>
          </ac:cxnSpMkLst>
        </pc:cxnChg>
        <pc:cxnChg chg="mod">
          <ac:chgData name="R-E. Alexii" userId="30a26711-8377-4383-aa6e-1116e02f93b1" providerId="ADAL" clId="{664AE7DB-3F6B-6B47-ACDA-8938604C7609}" dt="2024-07-23T16:22:41.702" v="901"/>
          <ac:cxnSpMkLst>
            <pc:docMk/>
            <pc:sldMk cId="1947752489" sldId="257"/>
            <ac:cxnSpMk id="106" creationId="{99008ECD-C62A-6FCF-A388-9174B93AAE0D}"/>
          </ac:cxnSpMkLst>
        </pc:cxnChg>
        <pc:cxnChg chg="mod">
          <ac:chgData name="R-E. Alexii" userId="30a26711-8377-4383-aa6e-1116e02f93b1" providerId="ADAL" clId="{664AE7DB-3F6B-6B47-ACDA-8938604C7609}" dt="2024-07-23T16:22:41.702" v="901"/>
          <ac:cxnSpMkLst>
            <pc:docMk/>
            <pc:sldMk cId="1947752489" sldId="257"/>
            <ac:cxnSpMk id="113" creationId="{D841FAA8-0D1C-EE5A-9B07-50323900BA8E}"/>
          </ac:cxnSpMkLst>
        </pc:cxnChg>
        <pc:cxnChg chg="mod">
          <ac:chgData name="R-E. Alexii" userId="30a26711-8377-4383-aa6e-1116e02f93b1" providerId="ADAL" clId="{664AE7DB-3F6B-6B47-ACDA-8938604C7609}" dt="2024-07-23T16:22:41.702" v="901"/>
          <ac:cxnSpMkLst>
            <pc:docMk/>
            <pc:sldMk cId="1947752489" sldId="257"/>
            <ac:cxnSpMk id="118" creationId="{68F3A301-17C0-BFA5-5657-85862CFCCE88}"/>
          </ac:cxnSpMkLst>
        </pc:cxnChg>
        <pc:cxnChg chg="mod">
          <ac:chgData name="R-E. Alexii" userId="30a26711-8377-4383-aa6e-1116e02f93b1" providerId="ADAL" clId="{664AE7DB-3F6B-6B47-ACDA-8938604C7609}" dt="2024-07-23T16:22:41.702" v="901"/>
          <ac:cxnSpMkLst>
            <pc:docMk/>
            <pc:sldMk cId="1947752489" sldId="257"/>
            <ac:cxnSpMk id="119" creationId="{8562CCE6-993E-1EFA-7D0B-201B86FF9A16}"/>
          </ac:cxnSpMkLst>
        </pc:cxnChg>
        <pc:cxnChg chg="mod">
          <ac:chgData name="R-E. Alexii" userId="30a26711-8377-4383-aa6e-1116e02f93b1" providerId="ADAL" clId="{664AE7DB-3F6B-6B47-ACDA-8938604C7609}" dt="2024-07-23T16:22:41.702" v="901"/>
          <ac:cxnSpMkLst>
            <pc:docMk/>
            <pc:sldMk cId="1947752489" sldId="257"/>
            <ac:cxnSpMk id="120" creationId="{9E66D16B-7F9B-DF1A-3467-CE13A7405D31}"/>
          </ac:cxnSpMkLst>
        </pc:cxnChg>
        <pc:cxnChg chg="mod">
          <ac:chgData name="R-E. Alexii" userId="30a26711-8377-4383-aa6e-1116e02f93b1" providerId="ADAL" clId="{664AE7DB-3F6B-6B47-ACDA-8938604C7609}" dt="2024-07-23T16:22:41.702" v="901"/>
          <ac:cxnSpMkLst>
            <pc:docMk/>
            <pc:sldMk cId="1947752489" sldId="257"/>
            <ac:cxnSpMk id="121" creationId="{A596A8C0-649A-178C-28EB-A2262D516FAB}"/>
          </ac:cxnSpMkLst>
        </pc:cxnChg>
        <pc:cxnChg chg="mod">
          <ac:chgData name="R-E. Alexii" userId="30a26711-8377-4383-aa6e-1116e02f93b1" providerId="ADAL" clId="{664AE7DB-3F6B-6B47-ACDA-8938604C7609}" dt="2024-07-23T16:22:41.702" v="901"/>
          <ac:cxnSpMkLst>
            <pc:docMk/>
            <pc:sldMk cId="1947752489" sldId="257"/>
            <ac:cxnSpMk id="122" creationId="{1197AC4E-F78E-6213-CF43-B6BE6B58B864}"/>
          </ac:cxnSpMkLst>
        </pc:cxnChg>
        <pc:cxnChg chg="mod">
          <ac:chgData name="R-E. Alexii" userId="30a26711-8377-4383-aa6e-1116e02f93b1" providerId="ADAL" clId="{664AE7DB-3F6B-6B47-ACDA-8938604C7609}" dt="2024-07-23T16:22:41.702" v="901"/>
          <ac:cxnSpMkLst>
            <pc:docMk/>
            <pc:sldMk cId="1947752489" sldId="257"/>
            <ac:cxnSpMk id="123" creationId="{A1A34716-9A61-9C91-EE6B-94627560E160}"/>
          </ac:cxnSpMkLst>
        </pc:cxnChg>
        <pc:cxnChg chg="mod">
          <ac:chgData name="R-E. Alexii" userId="30a26711-8377-4383-aa6e-1116e02f93b1" providerId="ADAL" clId="{664AE7DB-3F6B-6B47-ACDA-8938604C7609}" dt="2024-07-23T16:22:41.702" v="901"/>
          <ac:cxnSpMkLst>
            <pc:docMk/>
            <pc:sldMk cId="1947752489" sldId="257"/>
            <ac:cxnSpMk id="130" creationId="{A2E234B2-5F1E-9725-7B8A-EC866FBA1476}"/>
          </ac:cxnSpMkLst>
        </pc:cxnChg>
        <pc:cxnChg chg="mod">
          <ac:chgData name="R-E. Alexii" userId="30a26711-8377-4383-aa6e-1116e02f93b1" providerId="ADAL" clId="{664AE7DB-3F6B-6B47-ACDA-8938604C7609}" dt="2024-07-23T16:22:41.702" v="901"/>
          <ac:cxnSpMkLst>
            <pc:docMk/>
            <pc:sldMk cId="1947752489" sldId="257"/>
            <ac:cxnSpMk id="135" creationId="{AACCCA36-3652-0C55-9EFA-FED9034C152F}"/>
          </ac:cxnSpMkLst>
        </pc:cxnChg>
        <pc:cxnChg chg="mod">
          <ac:chgData name="R-E. Alexii" userId="30a26711-8377-4383-aa6e-1116e02f93b1" providerId="ADAL" clId="{664AE7DB-3F6B-6B47-ACDA-8938604C7609}" dt="2024-07-23T16:22:41.702" v="901"/>
          <ac:cxnSpMkLst>
            <pc:docMk/>
            <pc:sldMk cId="1947752489" sldId="257"/>
            <ac:cxnSpMk id="136" creationId="{8A5903CA-6B3B-DB53-E342-F36EBF5697AF}"/>
          </ac:cxnSpMkLst>
        </pc:cxnChg>
        <pc:cxnChg chg="mod">
          <ac:chgData name="R-E. Alexii" userId="30a26711-8377-4383-aa6e-1116e02f93b1" providerId="ADAL" clId="{664AE7DB-3F6B-6B47-ACDA-8938604C7609}" dt="2024-07-23T16:22:41.702" v="901"/>
          <ac:cxnSpMkLst>
            <pc:docMk/>
            <pc:sldMk cId="1947752489" sldId="257"/>
            <ac:cxnSpMk id="137" creationId="{351F4BEB-AEFF-9E4A-DDC8-FC7E077F5EEE}"/>
          </ac:cxnSpMkLst>
        </pc:cxnChg>
        <pc:cxnChg chg="mod">
          <ac:chgData name="R-E. Alexii" userId="30a26711-8377-4383-aa6e-1116e02f93b1" providerId="ADAL" clId="{664AE7DB-3F6B-6B47-ACDA-8938604C7609}" dt="2024-07-23T16:22:41.702" v="901"/>
          <ac:cxnSpMkLst>
            <pc:docMk/>
            <pc:sldMk cId="1947752489" sldId="257"/>
            <ac:cxnSpMk id="138" creationId="{7ED7C11F-CB3A-31ED-E2EA-7C1233840DEE}"/>
          </ac:cxnSpMkLst>
        </pc:cxnChg>
        <pc:cxnChg chg="mod">
          <ac:chgData name="R-E. Alexii" userId="30a26711-8377-4383-aa6e-1116e02f93b1" providerId="ADAL" clId="{664AE7DB-3F6B-6B47-ACDA-8938604C7609}" dt="2024-07-23T16:22:41.702" v="901"/>
          <ac:cxnSpMkLst>
            <pc:docMk/>
            <pc:sldMk cId="1947752489" sldId="257"/>
            <ac:cxnSpMk id="139" creationId="{B14972B8-BE1C-96DA-0E3C-8017176EB570}"/>
          </ac:cxnSpMkLst>
        </pc:cxnChg>
        <pc:cxnChg chg="mod">
          <ac:chgData name="R-E. Alexii" userId="30a26711-8377-4383-aa6e-1116e02f93b1" providerId="ADAL" clId="{664AE7DB-3F6B-6B47-ACDA-8938604C7609}" dt="2024-07-23T16:22:41.702" v="901"/>
          <ac:cxnSpMkLst>
            <pc:docMk/>
            <pc:sldMk cId="1947752489" sldId="257"/>
            <ac:cxnSpMk id="140" creationId="{CCBB6BFA-A5C3-77EC-D967-C9C6C7D5D8D6}"/>
          </ac:cxnSpMkLst>
        </pc:cxnChg>
        <pc:cxnChg chg="add mod topLvl">
          <ac:chgData name="R-E. Alexii" userId="30a26711-8377-4383-aa6e-1116e02f93b1" providerId="ADAL" clId="{664AE7DB-3F6B-6B47-ACDA-8938604C7609}" dt="2024-07-23T16:23:48.315" v="915" actId="165"/>
          <ac:cxnSpMkLst>
            <pc:docMk/>
            <pc:sldMk cId="1947752489" sldId="257"/>
            <ac:cxnSpMk id="141" creationId="{89597792-053C-D781-C820-19B866C8EBFA}"/>
          </ac:cxnSpMkLst>
        </pc:cxnChg>
        <pc:cxnChg chg="add mod topLvl">
          <ac:chgData name="R-E. Alexii" userId="30a26711-8377-4383-aa6e-1116e02f93b1" providerId="ADAL" clId="{664AE7DB-3F6B-6B47-ACDA-8938604C7609}" dt="2024-07-23T16:23:48.315" v="915" actId="165"/>
          <ac:cxnSpMkLst>
            <pc:docMk/>
            <pc:sldMk cId="1947752489" sldId="257"/>
            <ac:cxnSpMk id="142" creationId="{356DE60D-BC0A-7102-4890-9C7DA2B62DE4}"/>
          </ac:cxnSpMkLst>
        </pc:cxnChg>
        <pc:cxnChg chg="add mod topLvl">
          <ac:chgData name="R-E. Alexii" userId="30a26711-8377-4383-aa6e-1116e02f93b1" providerId="ADAL" clId="{664AE7DB-3F6B-6B47-ACDA-8938604C7609}" dt="2024-07-23T16:23:48.315" v="915" actId="165"/>
          <ac:cxnSpMkLst>
            <pc:docMk/>
            <pc:sldMk cId="1947752489" sldId="257"/>
            <ac:cxnSpMk id="143" creationId="{E44FFBE9-0022-ED14-02BA-89F2A396614C}"/>
          </ac:cxnSpMkLst>
        </pc:cxnChg>
        <pc:cxnChg chg="mod">
          <ac:chgData name="R-E. Alexii" userId="30a26711-8377-4383-aa6e-1116e02f93b1" providerId="ADAL" clId="{664AE7DB-3F6B-6B47-ACDA-8938604C7609}" dt="2024-07-23T16:22:41.702" v="901"/>
          <ac:cxnSpMkLst>
            <pc:docMk/>
            <pc:sldMk cId="1947752489" sldId="257"/>
            <ac:cxnSpMk id="150" creationId="{0E7352AF-4EEF-3646-57F7-CBA6E34EC8B8}"/>
          </ac:cxnSpMkLst>
        </pc:cxnChg>
        <pc:cxnChg chg="mod">
          <ac:chgData name="R-E. Alexii" userId="30a26711-8377-4383-aa6e-1116e02f93b1" providerId="ADAL" clId="{664AE7DB-3F6B-6B47-ACDA-8938604C7609}" dt="2024-07-23T16:22:41.702" v="901"/>
          <ac:cxnSpMkLst>
            <pc:docMk/>
            <pc:sldMk cId="1947752489" sldId="257"/>
            <ac:cxnSpMk id="155" creationId="{319BC76F-2A4E-3F8E-3321-8DEC644DCB23}"/>
          </ac:cxnSpMkLst>
        </pc:cxnChg>
        <pc:cxnChg chg="mod">
          <ac:chgData name="R-E. Alexii" userId="30a26711-8377-4383-aa6e-1116e02f93b1" providerId="ADAL" clId="{664AE7DB-3F6B-6B47-ACDA-8938604C7609}" dt="2024-07-23T16:22:41.702" v="901"/>
          <ac:cxnSpMkLst>
            <pc:docMk/>
            <pc:sldMk cId="1947752489" sldId="257"/>
            <ac:cxnSpMk id="156" creationId="{3841F707-E707-F780-8D15-DD288D209E85}"/>
          </ac:cxnSpMkLst>
        </pc:cxnChg>
        <pc:cxnChg chg="mod">
          <ac:chgData name="R-E. Alexii" userId="30a26711-8377-4383-aa6e-1116e02f93b1" providerId="ADAL" clId="{664AE7DB-3F6B-6B47-ACDA-8938604C7609}" dt="2024-07-23T16:22:41.702" v="901"/>
          <ac:cxnSpMkLst>
            <pc:docMk/>
            <pc:sldMk cId="1947752489" sldId="257"/>
            <ac:cxnSpMk id="157" creationId="{C978DE33-7F7F-36E7-84BA-AD732935513F}"/>
          </ac:cxnSpMkLst>
        </pc:cxnChg>
        <pc:cxnChg chg="mod">
          <ac:chgData name="R-E. Alexii" userId="30a26711-8377-4383-aa6e-1116e02f93b1" providerId="ADAL" clId="{664AE7DB-3F6B-6B47-ACDA-8938604C7609}" dt="2024-07-23T16:22:41.702" v="901"/>
          <ac:cxnSpMkLst>
            <pc:docMk/>
            <pc:sldMk cId="1947752489" sldId="257"/>
            <ac:cxnSpMk id="158" creationId="{DE0960FA-611A-0E7F-CFF3-4DF355799E4E}"/>
          </ac:cxnSpMkLst>
        </pc:cxnChg>
        <pc:cxnChg chg="mod">
          <ac:chgData name="R-E. Alexii" userId="30a26711-8377-4383-aa6e-1116e02f93b1" providerId="ADAL" clId="{664AE7DB-3F6B-6B47-ACDA-8938604C7609}" dt="2024-07-23T16:22:41.702" v="901"/>
          <ac:cxnSpMkLst>
            <pc:docMk/>
            <pc:sldMk cId="1947752489" sldId="257"/>
            <ac:cxnSpMk id="159" creationId="{F35BB4B6-65C7-2540-D8C2-DDE927B3DD3A}"/>
          </ac:cxnSpMkLst>
        </pc:cxnChg>
        <pc:cxnChg chg="mod">
          <ac:chgData name="R-E. Alexii" userId="30a26711-8377-4383-aa6e-1116e02f93b1" providerId="ADAL" clId="{664AE7DB-3F6B-6B47-ACDA-8938604C7609}" dt="2024-07-23T16:22:41.702" v="901"/>
          <ac:cxnSpMkLst>
            <pc:docMk/>
            <pc:sldMk cId="1947752489" sldId="257"/>
            <ac:cxnSpMk id="160" creationId="{E6C901EC-4AC9-3B9C-80EB-6C6F6F3BA3F7}"/>
          </ac:cxnSpMkLst>
        </pc:cxnChg>
        <pc:cxnChg chg="add mod topLvl">
          <ac:chgData name="R-E. Alexii" userId="30a26711-8377-4383-aa6e-1116e02f93b1" providerId="ADAL" clId="{664AE7DB-3F6B-6B47-ACDA-8938604C7609}" dt="2024-07-23T16:23:48.315" v="915" actId="165"/>
          <ac:cxnSpMkLst>
            <pc:docMk/>
            <pc:sldMk cId="1947752489" sldId="257"/>
            <ac:cxnSpMk id="161" creationId="{76AA7628-10FC-F2D8-0002-287D03A31EC6}"/>
          </ac:cxnSpMkLst>
        </pc:cxnChg>
        <pc:cxnChg chg="add mod topLvl">
          <ac:chgData name="R-E. Alexii" userId="30a26711-8377-4383-aa6e-1116e02f93b1" providerId="ADAL" clId="{664AE7DB-3F6B-6B47-ACDA-8938604C7609}" dt="2024-07-23T16:23:48.315" v="915" actId="165"/>
          <ac:cxnSpMkLst>
            <pc:docMk/>
            <pc:sldMk cId="1947752489" sldId="257"/>
            <ac:cxnSpMk id="162" creationId="{D3039CDB-73C1-D5D9-7C8D-DA80C7B8521E}"/>
          </ac:cxnSpMkLst>
        </pc:cxnChg>
        <pc:cxnChg chg="add mod topLvl">
          <ac:chgData name="R-E. Alexii" userId="30a26711-8377-4383-aa6e-1116e02f93b1" providerId="ADAL" clId="{664AE7DB-3F6B-6B47-ACDA-8938604C7609}" dt="2024-07-23T16:23:48.315" v="915" actId="165"/>
          <ac:cxnSpMkLst>
            <pc:docMk/>
            <pc:sldMk cId="1947752489" sldId="257"/>
            <ac:cxnSpMk id="163" creationId="{9CAEB6BA-4A6B-50B0-07E6-A9A4A88A1E33}"/>
          </ac:cxnSpMkLst>
        </pc:cxnChg>
        <pc:cxnChg chg="mod">
          <ac:chgData name="R-E. Alexii" userId="30a26711-8377-4383-aa6e-1116e02f93b1" providerId="ADAL" clId="{664AE7DB-3F6B-6B47-ACDA-8938604C7609}" dt="2024-07-23T16:22:41.702" v="901"/>
          <ac:cxnSpMkLst>
            <pc:docMk/>
            <pc:sldMk cId="1947752489" sldId="257"/>
            <ac:cxnSpMk id="170" creationId="{58DA9763-5040-079D-371F-89B75A560F5A}"/>
          </ac:cxnSpMkLst>
        </pc:cxnChg>
        <pc:cxnChg chg="mod">
          <ac:chgData name="R-E. Alexii" userId="30a26711-8377-4383-aa6e-1116e02f93b1" providerId="ADAL" clId="{664AE7DB-3F6B-6B47-ACDA-8938604C7609}" dt="2024-07-23T16:22:41.702" v="901"/>
          <ac:cxnSpMkLst>
            <pc:docMk/>
            <pc:sldMk cId="1947752489" sldId="257"/>
            <ac:cxnSpMk id="175" creationId="{DF4ACDAF-D9CE-8F88-9ED3-2A2713966CE1}"/>
          </ac:cxnSpMkLst>
        </pc:cxnChg>
        <pc:cxnChg chg="mod">
          <ac:chgData name="R-E. Alexii" userId="30a26711-8377-4383-aa6e-1116e02f93b1" providerId="ADAL" clId="{664AE7DB-3F6B-6B47-ACDA-8938604C7609}" dt="2024-07-23T16:22:41.702" v="901"/>
          <ac:cxnSpMkLst>
            <pc:docMk/>
            <pc:sldMk cId="1947752489" sldId="257"/>
            <ac:cxnSpMk id="176" creationId="{00D9A878-5EE2-8588-AE05-2E6A18B74DA4}"/>
          </ac:cxnSpMkLst>
        </pc:cxnChg>
        <pc:cxnChg chg="mod">
          <ac:chgData name="R-E. Alexii" userId="30a26711-8377-4383-aa6e-1116e02f93b1" providerId="ADAL" clId="{664AE7DB-3F6B-6B47-ACDA-8938604C7609}" dt="2024-07-23T16:22:41.702" v="901"/>
          <ac:cxnSpMkLst>
            <pc:docMk/>
            <pc:sldMk cId="1947752489" sldId="257"/>
            <ac:cxnSpMk id="177" creationId="{63D649C5-8BCA-29AE-8C75-242EE8B504C1}"/>
          </ac:cxnSpMkLst>
        </pc:cxnChg>
        <pc:cxnChg chg="mod">
          <ac:chgData name="R-E. Alexii" userId="30a26711-8377-4383-aa6e-1116e02f93b1" providerId="ADAL" clId="{664AE7DB-3F6B-6B47-ACDA-8938604C7609}" dt="2024-07-23T16:22:41.702" v="901"/>
          <ac:cxnSpMkLst>
            <pc:docMk/>
            <pc:sldMk cId="1947752489" sldId="257"/>
            <ac:cxnSpMk id="178" creationId="{CCB186DF-A391-B4C8-55CA-7B9A4E740949}"/>
          </ac:cxnSpMkLst>
        </pc:cxnChg>
        <pc:cxnChg chg="mod">
          <ac:chgData name="R-E. Alexii" userId="30a26711-8377-4383-aa6e-1116e02f93b1" providerId="ADAL" clId="{664AE7DB-3F6B-6B47-ACDA-8938604C7609}" dt="2024-07-23T16:22:41.702" v="901"/>
          <ac:cxnSpMkLst>
            <pc:docMk/>
            <pc:sldMk cId="1947752489" sldId="257"/>
            <ac:cxnSpMk id="179" creationId="{DA331F59-8B97-85B6-F782-BDD88F3C40FA}"/>
          </ac:cxnSpMkLst>
        </pc:cxnChg>
        <pc:cxnChg chg="mod">
          <ac:chgData name="R-E. Alexii" userId="30a26711-8377-4383-aa6e-1116e02f93b1" providerId="ADAL" clId="{664AE7DB-3F6B-6B47-ACDA-8938604C7609}" dt="2024-07-23T16:22:41.702" v="901"/>
          <ac:cxnSpMkLst>
            <pc:docMk/>
            <pc:sldMk cId="1947752489" sldId="257"/>
            <ac:cxnSpMk id="180" creationId="{F4832F34-58AE-EFA6-6C0A-E70B65A18EA3}"/>
          </ac:cxnSpMkLst>
        </pc:cxnChg>
        <pc:cxnChg chg="mod">
          <ac:chgData name="R-E. Alexii" userId="30a26711-8377-4383-aa6e-1116e02f93b1" providerId="ADAL" clId="{664AE7DB-3F6B-6B47-ACDA-8938604C7609}" dt="2024-07-23T16:23:49.531" v="916"/>
          <ac:cxnSpMkLst>
            <pc:docMk/>
            <pc:sldMk cId="1947752489" sldId="257"/>
            <ac:cxnSpMk id="183" creationId="{9BF8C506-1D70-900E-DB57-A0192F31ED9E}"/>
          </ac:cxnSpMkLst>
        </pc:cxnChg>
        <pc:cxnChg chg="mod">
          <ac:chgData name="R-E. Alexii" userId="30a26711-8377-4383-aa6e-1116e02f93b1" providerId="ADAL" clId="{664AE7DB-3F6B-6B47-ACDA-8938604C7609}" dt="2024-07-23T16:23:49.531" v="916"/>
          <ac:cxnSpMkLst>
            <pc:docMk/>
            <pc:sldMk cId="1947752489" sldId="257"/>
            <ac:cxnSpMk id="184" creationId="{E0C00D4A-8062-95B7-B588-D7A92F186E51}"/>
          </ac:cxnSpMkLst>
        </pc:cxnChg>
        <pc:cxnChg chg="mod">
          <ac:chgData name="R-E. Alexii" userId="30a26711-8377-4383-aa6e-1116e02f93b1" providerId="ADAL" clId="{664AE7DB-3F6B-6B47-ACDA-8938604C7609}" dt="2024-07-23T16:23:49.531" v="916"/>
          <ac:cxnSpMkLst>
            <pc:docMk/>
            <pc:sldMk cId="1947752489" sldId="257"/>
            <ac:cxnSpMk id="185" creationId="{D5A691D7-0666-4775-76F0-BCD65CFCD76A}"/>
          </ac:cxnSpMkLst>
        </pc:cxnChg>
        <pc:cxnChg chg="mod">
          <ac:chgData name="R-E. Alexii" userId="30a26711-8377-4383-aa6e-1116e02f93b1" providerId="ADAL" clId="{664AE7DB-3F6B-6B47-ACDA-8938604C7609}" dt="2024-07-23T16:23:49.531" v="916"/>
          <ac:cxnSpMkLst>
            <pc:docMk/>
            <pc:sldMk cId="1947752489" sldId="257"/>
            <ac:cxnSpMk id="186" creationId="{B417CF38-5203-2F14-A041-5C563A3A5B56}"/>
          </ac:cxnSpMkLst>
        </pc:cxnChg>
        <pc:cxnChg chg="mod">
          <ac:chgData name="R-E. Alexii" userId="30a26711-8377-4383-aa6e-1116e02f93b1" providerId="ADAL" clId="{664AE7DB-3F6B-6B47-ACDA-8938604C7609}" dt="2024-07-23T16:23:49.531" v="916"/>
          <ac:cxnSpMkLst>
            <pc:docMk/>
            <pc:sldMk cId="1947752489" sldId="257"/>
            <ac:cxnSpMk id="187" creationId="{31C7C4C8-3BD1-F95F-5F16-B5DAFF2FB3AD}"/>
          </ac:cxnSpMkLst>
        </pc:cxnChg>
        <pc:cxnChg chg="mod">
          <ac:chgData name="R-E. Alexii" userId="30a26711-8377-4383-aa6e-1116e02f93b1" providerId="ADAL" clId="{664AE7DB-3F6B-6B47-ACDA-8938604C7609}" dt="2024-07-23T16:23:49.531" v="916"/>
          <ac:cxnSpMkLst>
            <pc:docMk/>
            <pc:sldMk cId="1947752489" sldId="257"/>
            <ac:cxnSpMk id="188" creationId="{A60B4FC8-766E-C755-B0CC-C9A3935BBF84}"/>
          </ac:cxnSpMkLst>
        </pc:cxnChg>
        <pc:cxnChg chg="mod">
          <ac:chgData name="R-E. Alexii" userId="30a26711-8377-4383-aa6e-1116e02f93b1" providerId="ADAL" clId="{664AE7DB-3F6B-6B47-ACDA-8938604C7609}" dt="2024-07-23T16:23:49.531" v="916"/>
          <ac:cxnSpMkLst>
            <pc:docMk/>
            <pc:sldMk cId="1947752489" sldId="257"/>
            <ac:cxnSpMk id="189" creationId="{89966FDE-5D84-1618-F2BE-31847737D83A}"/>
          </ac:cxnSpMkLst>
        </pc:cxnChg>
        <pc:cxnChg chg="mod">
          <ac:chgData name="R-E. Alexii" userId="30a26711-8377-4383-aa6e-1116e02f93b1" providerId="ADAL" clId="{664AE7DB-3F6B-6B47-ACDA-8938604C7609}" dt="2024-07-23T16:23:49.531" v="916"/>
          <ac:cxnSpMkLst>
            <pc:docMk/>
            <pc:sldMk cId="1947752489" sldId="257"/>
            <ac:cxnSpMk id="193" creationId="{941C65A0-E9BA-4818-ACF1-D1884006C0BF}"/>
          </ac:cxnSpMkLst>
        </pc:cxnChg>
        <pc:cxnChg chg="mod">
          <ac:chgData name="R-E. Alexii" userId="30a26711-8377-4383-aa6e-1116e02f93b1" providerId="ADAL" clId="{664AE7DB-3F6B-6B47-ACDA-8938604C7609}" dt="2024-07-23T16:23:49.531" v="916"/>
          <ac:cxnSpMkLst>
            <pc:docMk/>
            <pc:sldMk cId="1947752489" sldId="257"/>
            <ac:cxnSpMk id="194" creationId="{EA881CC1-0E71-E0B5-C143-B7B24ACC15F6}"/>
          </ac:cxnSpMkLst>
        </pc:cxnChg>
        <pc:cxnChg chg="mod">
          <ac:chgData name="R-E. Alexii" userId="30a26711-8377-4383-aa6e-1116e02f93b1" providerId="ADAL" clId="{664AE7DB-3F6B-6B47-ACDA-8938604C7609}" dt="2024-07-23T16:23:49.531" v="916"/>
          <ac:cxnSpMkLst>
            <pc:docMk/>
            <pc:sldMk cId="1947752489" sldId="257"/>
            <ac:cxnSpMk id="195" creationId="{0B5DD14F-0D0A-FF2E-B436-DF55BDB0D514}"/>
          </ac:cxnSpMkLst>
        </pc:cxnChg>
        <pc:cxnChg chg="mod">
          <ac:chgData name="R-E. Alexii" userId="30a26711-8377-4383-aa6e-1116e02f93b1" providerId="ADAL" clId="{664AE7DB-3F6B-6B47-ACDA-8938604C7609}" dt="2024-07-23T16:23:49.531" v="916"/>
          <ac:cxnSpMkLst>
            <pc:docMk/>
            <pc:sldMk cId="1947752489" sldId="257"/>
            <ac:cxnSpMk id="197" creationId="{1909D148-ABDA-0D8B-8851-04CBFE840A1C}"/>
          </ac:cxnSpMkLst>
        </pc:cxnChg>
        <pc:cxnChg chg="mod">
          <ac:chgData name="R-E. Alexii" userId="30a26711-8377-4383-aa6e-1116e02f93b1" providerId="ADAL" clId="{664AE7DB-3F6B-6B47-ACDA-8938604C7609}" dt="2024-07-23T16:23:49.531" v="916"/>
          <ac:cxnSpMkLst>
            <pc:docMk/>
            <pc:sldMk cId="1947752489" sldId="257"/>
            <ac:cxnSpMk id="198" creationId="{8E99C6B8-FE64-13E5-B2B9-4C2C516E6D62}"/>
          </ac:cxnSpMkLst>
        </pc:cxnChg>
        <pc:cxnChg chg="mod">
          <ac:chgData name="R-E. Alexii" userId="30a26711-8377-4383-aa6e-1116e02f93b1" providerId="ADAL" clId="{664AE7DB-3F6B-6B47-ACDA-8938604C7609}" dt="2024-07-23T16:23:49.531" v="916"/>
          <ac:cxnSpMkLst>
            <pc:docMk/>
            <pc:sldMk cId="1947752489" sldId="257"/>
            <ac:cxnSpMk id="199" creationId="{4EF7DF5A-20C6-D757-F536-9A4E19F404C5}"/>
          </ac:cxnSpMkLst>
        </pc:cxnChg>
        <pc:cxnChg chg="mod">
          <ac:chgData name="R-E. Alexii" userId="30a26711-8377-4383-aa6e-1116e02f93b1" providerId="ADAL" clId="{664AE7DB-3F6B-6B47-ACDA-8938604C7609}" dt="2024-07-23T16:23:49.531" v="916"/>
          <ac:cxnSpMkLst>
            <pc:docMk/>
            <pc:sldMk cId="1947752489" sldId="257"/>
            <ac:cxnSpMk id="206" creationId="{0AD82BBF-1EEA-AAF4-7861-FF9A27407D76}"/>
          </ac:cxnSpMkLst>
        </pc:cxnChg>
        <pc:cxnChg chg="mod">
          <ac:chgData name="R-E. Alexii" userId="30a26711-8377-4383-aa6e-1116e02f93b1" providerId="ADAL" clId="{664AE7DB-3F6B-6B47-ACDA-8938604C7609}" dt="2024-07-23T16:23:49.531" v="916"/>
          <ac:cxnSpMkLst>
            <pc:docMk/>
            <pc:sldMk cId="1947752489" sldId="257"/>
            <ac:cxnSpMk id="211" creationId="{7617BBD7-D413-AF96-888B-83FD8AF7C6E8}"/>
          </ac:cxnSpMkLst>
        </pc:cxnChg>
        <pc:cxnChg chg="mod">
          <ac:chgData name="R-E. Alexii" userId="30a26711-8377-4383-aa6e-1116e02f93b1" providerId="ADAL" clId="{664AE7DB-3F6B-6B47-ACDA-8938604C7609}" dt="2024-07-23T16:23:49.531" v="916"/>
          <ac:cxnSpMkLst>
            <pc:docMk/>
            <pc:sldMk cId="1947752489" sldId="257"/>
            <ac:cxnSpMk id="212" creationId="{AF0B6C33-30AB-EFF2-091D-DAF637960AE8}"/>
          </ac:cxnSpMkLst>
        </pc:cxnChg>
        <pc:cxnChg chg="mod">
          <ac:chgData name="R-E. Alexii" userId="30a26711-8377-4383-aa6e-1116e02f93b1" providerId="ADAL" clId="{664AE7DB-3F6B-6B47-ACDA-8938604C7609}" dt="2024-07-23T16:23:49.531" v="916"/>
          <ac:cxnSpMkLst>
            <pc:docMk/>
            <pc:sldMk cId="1947752489" sldId="257"/>
            <ac:cxnSpMk id="213" creationId="{9541529D-F8F5-B8B3-96CE-FE238E05BD60}"/>
          </ac:cxnSpMkLst>
        </pc:cxnChg>
        <pc:cxnChg chg="mod">
          <ac:chgData name="R-E. Alexii" userId="30a26711-8377-4383-aa6e-1116e02f93b1" providerId="ADAL" clId="{664AE7DB-3F6B-6B47-ACDA-8938604C7609}" dt="2024-07-23T16:23:49.531" v="916"/>
          <ac:cxnSpMkLst>
            <pc:docMk/>
            <pc:sldMk cId="1947752489" sldId="257"/>
            <ac:cxnSpMk id="214" creationId="{C4AFB450-6FE1-F6F7-96F1-64C28BE2E06A}"/>
          </ac:cxnSpMkLst>
        </pc:cxnChg>
        <pc:cxnChg chg="mod">
          <ac:chgData name="R-E. Alexii" userId="30a26711-8377-4383-aa6e-1116e02f93b1" providerId="ADAL" clId="{664AE7DB-3F6B-6B47-ACDA-8938604C7609}" dt="2024-07-23T16:23:49.531" v="916"/>
          <ac:cxnSpMkLst>
            <pc:docMk/>
            <pc:sldMk cId="1947752489" sldId="257"/>
            <ac:cxnSpMk id="215" creationId="{91E1C901-DE59-C279-AB65-E25CDF39EF9B}"/>
          </ac:cxnSpMkLst>
        </pc:cxnChg>
        <pc:cxnChg chg="mod">
          <ac:chgData name="R-E. Alexii" userId="30a26711-8377-4383-aa6e-1116e02f93b1" providerId="ADAL" clId="{664AE7DB-3F6B-6B47-ACDA-8938604C7609}" dt="2024-07-23T16:23:49.531" v="916"/>
          <ac:cxnSpMkLst>
            <pc:docMk/>
            <pc:sldMk cId="1947752489" sldId="257"/>
            <ac:cxnSpMk id="216" creationId="{BB7765B4-7300-CF8F-F34B-4BE7BFA04A6F}"/>
          </ac:cxnSpMkLst>
        </pc:cxnChg>
        <pc:cxnChg chg="mod">
          <ac:chgData name="R-E. Alexii" userId="30a26711-8377-4383-aa6e-1116e02f93b1" providerId="ADAL" clId="{664AE7DB-3F6B-6B47-ACDA-8938604C7609}" dt="2024-07-23T16:23:49.531" v="916"/>
          <ac:cxnSpMkLst>
            <pc:docMk/>
            <pc:sldMk cId="1947752489" sldId="257"/>
            <ac:cxnSpMk id="222" creationId="{FCF42F8B-17AE-93CF-8961-2A66F68C0DAD}"/>
          </ac:cxnSpMkLst>
        </pc:cxnChg>
        <pc:cxnChg chg="mod">
          <ac:chgData name="R-E. Alexii" userId="30a26711-8377-4383-aa6e-1116e02f93b1" providerId="ADAL" clId="{664AE7DB-3F6B-6B47-ACDA-8938604C7609}" dt="2024-07-23T16:23:49.531" v="916"/>
          <ac:cxnSpMkLst>
            <pc:docMk/>
            <pc:sldMk cId="1947752489" sldId="257"/>
            <ac:cxnSpMk id="227" creationId="{0EFDABEC-8156-BF13-6846-0AA2AD8906C6}"/>
          </ac:cxnSpMkLst>
        </pc:cxnChg>
        <pc:cxnChg chg="mod">
          <ac:chgData name="R-E. Alexii" userId="30a26711-8377-4383-aa6e-1116e02f93b1" providerId="ADAL" clId="{664AE7DB-3F6B-6B47-ACDA-8938604C7609}" dt="2024-07-23T16:23:49.531" v="916"/>
          <ac:cxnSpMkLst>
            <pc:docMk/>
            <pc:sldMk cId="1947752489" sldId="257"/>
            <ac:cxnSpMk id="228" creationId="{2CD958E3-7F65-10C4-D779-090047CD99DE}"/>
          </ac:cxnSpMkLst>
        </pc:cxnChg>
        <pc:cxnChg chg="mod">
          <ac:chgData name="R-E. Alexii" userId="30a26711-8377-4383-aa6e-1116e02f93b1" providerId="ADAL" clId="{664AE7DB-3F6B-6B47-ACDA-8938604C7609}" dt="2024-07-23T16:23:49.531" v="916"/>
          <ac:cxnSpMkLst>
            <pc:docMk/>
            <pc:sldMk cId="1947752489" sldId="257"/>
            <ac:cxnSpMk id="229" creationId="{10D26213-65A5-3781-FF34-9DF5D445CCA0}"/>
          </ac:cxnSpMkLst>
        </pc:cxnChg>
        <pc:cxnChg chg="mod">
          <ac:chgData name="R-E. Alexii" userId="30a26711-8377-4383-aa6e-1116e02f93b1" providerId="ADAL" clId="{664AE7DB-3F6B-6B47-ACDA-8938604C7609}" dt="2024-07-23T16:23:49.531" v="916"/>
          <ac:cxnSpMkLst>
            <pc:docMk/>
            <pc:sldMk cId="1947752489" sldId="257"/>
            <ac:cxnSpMk id="230" creationId="{AABF69DA-ED71-1C3F-9783-C1A2BA64AF4C}"/>
          </ac:cxnSpMkLst>
        </pc:cxnChg>
        <pc:cxnChg chg="mod">
          <ac:chgData name="R-E. Alexii" userId="30a26711-8377-4383-aa6e-1116e02f93b1" providerId="ADAL" clId="{664AE7DB-3F6B-6B47-ACDA-8938604C7609}" dt="2024-07-23T16:23:49.531" v="916"/>
          <ac:cxnSpMkLst>
            <pc:docMk/>
            <pc:sldMk cId="1947752489" sldId="257"/>
            <ac:cxnSpMk id="231" creationId="{79B90AD7-0BBB-6B7B-1AF0-4D7A75659782}"/>
          </ac:cxnSpMkLst>
        </pc:cxnChg>
        <pc:cxnChg chg="mod">
          <ac:chgData name="R-E. Alexii" userId="30a26711-8377-4383-aa6e-1116e02f93b1" providerId="ADAL" clId="{664AE7DB-3F6B-6B47-ACDA-8938604C7609}" dt="2024-07-23T16:23:49.531" v="916"/>
          <ac:cxnSpMkLst>
            <pc:docMk/>
            <pc:sldMk cId="1947752489" sldId="257"/>
            <ac:cxnSpMk id="232" creationId="{A282095E-30FF-73B6-1E04-78142940D96F}"/>
          </ac:cxnSpMkLst>
        </pc:cxnChg>
        <pc:cxnChg chg="mod">
          <ac:chgData name="R-E. Alexii" userId="30a26711-8377-4383-aa6e-1116e02f93b1" providerId="ADAL" clId="{664AE7DB-3F6B-6B47-ACDA-8938604C7609}" dt="2024-07-23T16:23:49.531" v="916"/>
          <ac:cxnSpMkLst>
            <pc:docMk/>
            <pc:sldMk cId="1947752489" sldId="257"/>
            <ac:cxnSpMk id="238" creationId="{21483750-7B02-BCF7-F621-D91570C28496}"/>
          </ac:cxnSpMkLst>
        </pc:cxnChg>
        <pc:cxnChg chg="mod">
          <ac:chgData name="R-E. Alexii" userId="30a26711-8377-4383-aa6e-1116e02f93b1" providerId="ADAL" clId="{664AE7DB-3F6B-6B47-ACDA-8938604C7609}" dt="2024-07-23T16:23:49.531" v="916"/>
          <ac:cxnSpMkLst>
            <pc:docMk/>
            <pc:sldMk cId="1947752489" sldId="257"/>
            <ac:cxnSpMk id="243" creationId="{39EC0FDE-573D-1C0D-CB9C-314C88750734}"/>
          </ac:cxnSpMkLst>
        </pc:cxnChg>
        <pc:cxnChg chg="mod">
          <ac:chgData name="R-E. Alexii" userId="30a26711-8377-4383-aa6e-1116e02f93b1" providerId="ADAL" clId="{664AE7DB-3F6B-6B47-ACDA-8938604C7609}" dt="2024-07-23T16:23:49.531" v="916"/>
          <ac:cxnSpMkLst>
            <pc:docMk/>
            <pc:sldMk cId="1947752489" sldId="257"/>
            <ac:cxnSpMk id="244" creationId="{73637075-CFB2-AA27-7E7E-869AE3CFF720}"/>
          </ac:cxnSpMkLst>
        </pc:cxnChg>
        <pc:cxnChg chg="mod">
          <ac:chgData name="R-E. Alexii" userId="30a26711-8377-4383-aa6e-1116e02f93b1" providerId="ADAL" clId="{664AE7DB-3F6B-6B47-ACDA-8938604C7609}" dt="2024-07-23T16:23:49.531" v="916"/>
          <ac:cxnSpMkLst>
            <pc:docMk/>
            <pc:sldMk cId="1947752489" sldId="257"/>
            <ac:cxnSpMk id="245" creationId="{EDEEF5F6-63B8-A96A-36FD-B0D8D2B9675B}"/>
          </ac:cxnSpMkLst>
        </pc:cxnChg>
        <pc:cxnChg chg="mod">
          <ac:chgData name="R-E. Alexii" userId="30a26711-8377-4383-aa6e-1116e02f93b1" providerId="ADAL" clId="{664AE7DB-3F6B-6B47-ACDA-8938604C7609}" dt="2024-07-23T16:23:49.531" v="916"/>
          <ac:cxnSpMkLst>
            <pc:docMk/>
            <pc:sldMk cId="1947752489" sldId="257"/>
            <ac:cxnSpMk id="246" creationId="{06E75FC1-5C14-ED87-FE3F-8E8C74CB3AA4}"/>
          </ac:cxnSpMkLst>
        </pc:cxnChg>
        <pc:cxnChg chg="mod">
          <ac:chgData name="R-E. Alexii" userId="30a26711-8377-4383-aa6e-1116e02f93b1" providerId="ADAL" clId="{664AE7DB-3F6B-6B47-ACDA-8938604C7609}" dt="2024-07-23T16:23:49.531" v="916"/>
          <ac:cxnSpMkLst>
            <pc:docMk/>
            <pc:sldMk cId="1947752489" sldId="257"/>
            <ac:cxnSpMk id="247" creationId="{09C96FA5-FABB-176D-F1F5-A58446D8E10E}"/>
          </ac:cxnSpMkLst>
        </pc:cxnChg>
        <pc:cxnChg chg="mod">
          <ac:chgData name="R-E. Alexii" userId="30a26711-8377-4383-aa6e-1116e02f93b1" providerId="ADAL" clId="{664AE7DB-3F6B-6B47-ACDA-8938604C7609}" dt="2024-07-23T16:23:49.531" v="916"/>
          <ac:cxnSpMkLst>
            <pc:docMk/>
            <pc:sldMk cId="1947752489" sldId="257"/>
            <ac:cxnSpMk id="248" creationId="{1F835C52-74B1-F251-7D87-D80AF378D30D}"/>
          </ac:cxnSpMkLst>
        </pc:cxnChg>
        <pc:cxnChg chg="mod">
          <ac:chgData name="R-E. Alexii" userId="30a26711-8377-4383-aa6e-1116e02f93b1" providerId="ADAL" clId="{664AE7DB-3F6B-6B47-ACDA-8938604C7609}" dt="2024-07-23T16:23:49.531" v="916"/>
          <ac:cxnSpMkLst>
            <pc:docMk/>
            <pc:sldMk cId="1947752489" sldId="257"/>
            <ac:cxnSpMk id="254" creationId="{90F49A00-450D-C230-5A4F-6A9B57F08DB3}"/>
          </ac:cxnSpMkLst>
        </pc:cxnChg>
        <pc:cxnChg chg="mod">
          <ac:chgData name="R-E. Alexii" userId="30a26711-8377-4383-aa6e-1116e02f93b1" providerId="ADAL" clId="{664AE7DB-3F6B-6B47-ACDA-8938604C7609}" dt="2024-07-23T16:23:49.531" v="916"/>
          <ac:cxnSpMkLst>
            <pc:docMk/>
            <pc:sldMk cId="1947752489" sldId="257"/>
            <ac:cxnSpMk id="259" creationId="{1AE52917-89DF-5ADA-AAA5-7751348AB8D7}"/>
          </ac:cxnSpMkLst>
        </pc:cxnChg>
        <pc:cxnChg chg="mod">
          <ac:chgData name="R-E. Alexii" userId="30a26711-8377-4383-aa6e-1116e02f93b1" providerId="ADAL" clId="{664AE7DB-3F6B-6B47-ACDA-8938604C7609}" dt="2024-07-23T16:23:49.531" v="916"/>
          <ac:cxnSpMkLst>
            <pc:docMk/>
            <pc:sldMk cId="1947752489" sldId="257"/>
            <ac:cxnSpMk id="260" creationId="{AB09140C-682D-E3B4-0E90-175F6CD06605}"/>
          </ac:cxnSpMkLst>
        </pc:cxnChg>
        <pc:cxnChg chg="mod">
          <ac:chgData name="R-E. Alexii" userId="30a26711-8377-4383-aa6e-1116e02f93b1" providerId="ADAL" clId="{664AE7DB-3F6B-6B47-ACDA-8938604C7609}" dt="2024-07-23T16:23:49.531" v="916"/>
          <ac:cxnSpMkLst>
            <pc:docMk/>
            <pc:sldMk cId="1947752489" sldId="257"/>
            <ac:cxnSpMk id="261" creationId="{9DC0B684-E36D-7A15-229E-A3459EED4A9D}"/>
          </ac:cxnSpMkLst>
        </pc:cxnChg>
        <pc:cxnChg chg="mod">
          <ac:chgData name="R-E. Alexii" userId="30a26711-8377-4383-aa6e-1116e02f93b1" providerId="ADAL" clId="{664AE7DB-3F6B-6B47-ACDA-8938604C7609}" dt="2024-07-23T16:23:49.531" v="916"/>
          <ac:cxnSpMkLst>
            <pc:docMk/>
            <pc:sldMk cId="1947752489" sldId="257"/>
            <ac:cxnSpMk id="262" creationId="{BA474276-B542-F8F9-DCBD-45F2DCC4F0FE}"/>
          </ac:cxnSpMkLst>
        </pc:cxnChg>
        <pc:cxnChg chg="mod">
          <ac:chgData name="R-E. Alexii" userId="30a26711-8377-4383-aa6e-1116e02f93b1" providerId="ADAL" clId="{664AE7DB-3F6B-6B47-ACDA-8938604C7609}" dt="2024-07-23T16:23:49.531" v="916"/>
          <ac:cxnSpMkLst>
            <pc:docMk/>
            <pc:sldMk cId="1947752489" sldId="257"/>
            <ac:cxnSpMk id="263" creationId="{ABDEC477-4DBD-E2C4-3049-E854441E849D}"/>
          </ac:cxnSpMkLst>
        </pc:cxnChg>
        <pc:cxnChg chg="mod">
          <ac:chgData name="R-E. Alexii" userId="30a26711-8377-4383-aa6e-1116e02f93b1" providerId="ADAL" clId="{664AE7DB-3F6B-6B47-ACDA-8938604C7609}" dt="2024-07-23T16:23:49.531" v="916"/>
          <ac:cxnSpMkLst>
            <pc:docMk/>
            <pc:sldMk cId="1947752489" sldId="257"/>
            <ac:cxnSpMk id="264" creationId="{38D06528-218E-81F5-7950-F2A5F8A54523}"/>
          </ac:cxnSpMkLst>
        </pc:cxnChg>
        <pc:cxnChg chg="mod">
          <ac:chgData name="R-E. Alexii" userId="30a26711-8377-4383-aa6e-1116e02f93b1" providerId="ADAL" clId="{664AE7DB-3F6B-6B47-ACDA-8938604C7609}" dt="2024-07-23T16:23:49.531" v="916"/>
          <ac:cxnSpMkLst>
            <pc:docMk/>
            <pc:sldMk cId="1947752489" sldId="257"/>
            <ac:cxnSpMk id="270" creationId="{DBB927C0-B48A-52F2-CD62-5F5E45787BE7}"/>
          </ac:cxnSpMkLst>
        </pc:cxnChg>
        <pc:cxnChg chg="mod">
          <ac:chgData name="R-E. Alexii" userId="30a26711-8377-4383-aa6e-1116e02f93b1" providerId="ADAL" clId="{664AE7DB-3F6B-6B47-ACDA-8938604C7609}" dt="2024-07-23T16:23:49.531" v="916"/>
          <ac:cxnSpMkLst>
            <pc:docMk/>
            <pc:sldMk cId="1947752489" sldId="257"/>
            <ac:cxnSpMk id="275" creationId="{AB4DD5CB-ECD1-76B5-1CE6-66DA1A7F2F72}"/>
          </ac:cxnSpMkLst>
        </pc:cxnChg>
        <pc:cxnChg chg="mod">
          <ac:chgData name="R-E. Alexii" userId="30a26711-8377-4383-aa6e-1116e02f93b1" providerId="ADAL" clId="{664AE7DB-3F6B-6B47-ACDA-8938604C7609}" dt="2024-07-23T16:23:49.531" v="916"/>
          <ac:cxnSpMkLst>
            <pc:docMk/>
            <pc:sldMk cId="1947752489" sldId="257"/>
            <ac:cxnSpMk id="276" creationId="{C0B9272D-6503-32F0-9FD3-D6C88C35F462}"/>
          </ac:cxnSpMkLst>
        </pc:cxnChg>
        <pc:cxnChg chg="mod">
          <ac:chgData name="R-E. Alexii" userId="30a26711-8377-4383-aa6e-1116e02f93b1" providerId="ADAL" clId="{664AE7DB-3F6B-6B47-ACDA-8938604C7609}" dt="2024-07-23T16:23:49.531" v="916"/>
          <ac:cxnSpMkLst>
            <pc:docMk/>
            <pc:sldMk cId="1947752489" sldId="257"/>
            <ac:cxnSpMk id="277" creationId="{6E9A6497-3AF3-FFAF-8CB6-CD5EC9436497}"/>
          </ac:cxnSpMkLst>
        </pc:cxnChg>
        <pc:cxnChg chg="mod">
          <ac:chgData name="R-E. Alexii" userId="30a26711-8377-4383-aa6e-1116e02f93b1" providerId="ADAL" clId="{664AE7DB-3F6B-6B47-ACDA-8938604C7609}" dt="2024-07-23T16:23:49.531" v="916"/>
          <ac:cxnSpMkLst>
            <pc:docMk/>
            <pc:sldMk cId="1947752489" sldId="257"/>
            <ac:cxnSpMk id="278" creationId="{FA3B3D66-853E-2F0E-B925-BBEC6AFBC688}"/>
          </ac:cxnSpMkLst>
        </pc:cxnChg>
        <pc:cxnChg chg="mod">
          <ac:chgData name="R-E. Alexii" userId="30a26711-8377-4383-aa6e-1116e02f93b1" providerId="ADAL" clId="{664AE7DB-3F6B-6B47-ACDA-8938604C7609}" dt="2024-07-23T16:23:49.531" v="916"/>
          <ac:cxnSpMkLst>
            <pc:docMk/>
            <pc:sldMk cId="1947752489" sldId="257"/>
            <ac:cxnSpMk id="279" creationId="{5FFB289A-C811-2D6E-E289-56323F4D4E8F}"/>
          </ac:cxnSpMkLst>
        </pc:cxnChg>
        <pc:cxnChg chg="mod">
          <ac:chgData name="R-E. Alexii" userId="30a26711-8377-4383-aa6e-1116e02f93b1" providerId="ADAL" clId="{664AE7DB-3F6B-6B47-ACDA-8938604C7609}" dt="2024-07-23T16:23:49.531" v="916"/>
          <ac:cxnSpMkLst>
            <pc:docMk/>
            <pc:sldMk cId="1947752489" sldId="257"/>
            <ac:cxnSpMk id="280" creationId="{B722D08B-5A37-9593-E57C-59D8DB41A05B}"/>
          </ac:cxnSpMkLst>
        </pc:cxnChg>
      </pc:sldChg>
      <pc:sldChg chg="addSp delSp modSp new del mod">
        <pc:chgData name="R-E. Alexii" userId="30a26711-8377-4383-aa6e-1116e02f93b1" providerId="ADAL" clId="{664AE7DB-3F6B-6B47-ACDA-8938604C7609}" dt="2024-07-24T09:55:26.495" v="1904" actId="2696"/>
        <pc:sldMkLst>
          <pc:docMk/>
          <pc:sldMk cId="1019611815" sldId="258"/>
        </pc:sldMkLst>
        <pc:spChg chg="del">
          <ac:chgData name="R-E. Alexii" userId="30a26711-8377-4383-aa6e-1116e02f93b1" providerId="ADAL" clId="{664AE7DB-3F6B-6B47-ACDA-8938604C7609}" dt="2024-07-23T14:57:47.192" v="655" actId="478"/>
          <ac:spMkLst>
            <pc:docMk/>
            <pc:sldMk cId="1019611815" sldId="258"/>
            <ac:spMk id="2" creationId="{8FC9062F-B0A2-0A72-8AC1-1CF2B31E03F2}"/>
          </ac:spMkLst>
        </pc:spChg>
        <pc:spChg chg="del mod">
          <ac:chgData name="R-E. Alexii" userId="30a26711-8377-4383-aa6e-1116e02f93b1" providerId="ADAL" clId="{664AE7DB-3F6B-6B47-ACDA-8938604C7609}" dt="2024-07-23T14:57:48.690" v="657" actId="478"/>
          <ac:spMkLst>
            <pc:docMk/>
            <pc:sldMk cId="1019611815" sldId="258"/>
            <ac:spMk id="3" creationId="{EFC359BF-D359-D75C-150A-47FBB0CBFC1B}"/>
          </ac:spMkLst>
        </pc:spChg>
        <pc:grpChg chg="add mod">
          <ac:chgData name="R-E. Alexii" userId="30a26711-8377-4383-aa6e-1116e02f93b1" providerId="ADAL" clId="{664AE7DB-3F6B-6B47-ACDA-8938604C7609}" dt="2024-07-23T15:05:45.022" v="800" actId="688"/>
          <ac:grpSpMkLst>
            <pc:docMk/>
            <pc:sldMk cId="1019611815" sldId="258"/>
            <ac:grpSpMk id="45" creationId="{24ECF8D1-274A-F1FD-3A96-A3500D9F85A9}"/>
          </ac:grpSpMkLst>
        </pc:grpChg>
        <pc:grpChg chg="mod">
          <ac:chgData name="R-E. Alexii" userId="30a26711-8377-4383-aa6e-1116e02f93b1" providerId="ADAL" clId="{664AE7DB-3F6B-6B47-ACDA-8938604C7609}" dt="2024-07-23T15:05:36.826" v="798"/>
          <ac:grpSpMkLst>
            <pc:docMk/>
            <pc:sldMk cId="1019611815" sldId="258"/>
            <ac:grpSpMk id="46" creationId="{BE8C7BAF-B9CA-3C3A-92E8-5D1145419E5C}"/>
          </ac:grpSpMkLst>
        </pc:grpChg>
        <pc:grpChg chg="mod">
          <ac:chgData name="R-E. Alexii" userId="30a26711-8377-4383-aa6e-1116e02f93b1" providerId="ADAL" clId="{664AE7DB-3F6B-6B47-ACDA-8938604C7609}" dt="2024-07-23T15:05:36.826" v="798"/>
          <ac:grpSpMkLst>
            <pc:docMk/>
            <pc:sldMk cId="1019611815" sldId="258"/>
            <ac:grpSpMk id="47" creationId="{7C0199DB-CB28-F4AA-8743-1EAFFF031153}"/>
          </ac:grpSpMkLst>
        </pc:grpChg>
        <pc:grpChg chg="mod">
          <ac:chgData name="R-E. Alexii" userId="30a26711-8377-4383-aa6e-1116e02f93b1" providerId="ADAL" clId="{664AE7DB-3F6B-6B47-ACDA-8938604C7609}" dt="2024-07-23T15:05:36.826" v="798"/>
          <ac:grpSpMkLst>
            <pc:docMk/>
            <pc:sldMk cId="1019611815" sldId="258"/>
            <ac:grpSpMk id="50" creationId="{7833E797-9150-094A-A7C4-12F13B8393D4}"/>
          </ac:grpSpMkLst>
        </pc:grpChg>
        <pc:grpChg chg="add mod">
          <ac:chgData name="R-E. Alexii" userId="30a26711-8377-4383-aa6e-1116e02f93b1" providerId="ADAL" clId="{664AE7DB-3F6B-6B47-ACDA-8938604C7609}" dt="2024-07-23T15:07:31.641" v="830" actId="1035"/>
          <ac:grpSpMkLst>
            <pc:docMk/>
            <pc:sldMk cId="1019611815" sldId="258"/>
            <ac:grpSpMk id="61" creationId="{2BAC8810-4F83-8931-A694-947A106516AC}"/>
          </ac:grpSpMkLst>
        </pc:grpChg>
        <pc:grpChg chg="add mod">
          <ac:chgData name="R-E. Alexii" userId="30a26711-8377-4383-aa6e-1116e02f93b1" providerId="ADAL" clId="{664AE7DB-3F6B-6B47-ACDA-8938604C7609}" dt="2024-07-23T15:06:24.253" v="807" actId="1035"/>
          <ac:grpSpMkLst>
            <pc:docMk/>
            <pc:sldMk cId="1019611815" sldId="258"/>
            <ac:grpSpMk id="62" creationId="{DF15FCA9-CD7D-0505-BEA9-4904FF8733D6}"/>
          </ac:grpSpMkLst>
        </pc:grpChg>
        <pc:grpChg chg="mod">
          <ac:chgData name="R-E. Alexii" userId="30a26711-8377-4383-aa6e-1116e02f93b1" providerId="ADAL" clId="{664AE7DB-3F6B-6B47-ACDA-8938604C7609}" dt="2024-07-23T15:06:14.359" v="804"/>
          <ac:grpSpMkLst>
            <pc:docMk/>
            <pc:sldMk cId="1019611815" sldId="258"/>
            <ac:grpSpMk id="63" creationId="{68B8300F-470D-4C82-6013-6D442573B3CB}"/>
          </ac:grpSpMkLst>
        </pc:grpChg>
        <pc:grpChg chg="mod">
          <ac:chgData name="R-E. Alexii" userId="30a26711-8377-4383-aa6e-1116e02f93b1" providerId="ADAL" clId="{664AE7DB-3F6B-6B47-ACDA-8938604C7609}" dt="2024-07-23T15:06:14.359" v="804"/>
          <ac:grpSpMkLst>
            <pc:docMk/>
            <pc:sldMk cId="1019611815" sldId="258"/>
            <ac:grpSpMk id="66" creationId="{9FEFF4AE-6116-985A-8EE8-BFBFDD978DE1}"/>
          </ac:grpSpMkLst>
        </pc:grpChg>
        <pc:grpChg chg="mod">
          <ac:chgData name="R-E. Alexii" userId="30a26711-8377-4383-aa6e-1116e02f93b1" providerId="ADAL" clId="{664AE7DB-3F6B-6B47-ACDA-8938604C7609}" dt="2024-07-23T15:06:14.359" v="804"/>
          <ac:grpSpMkLst>
            <pc:docMk/>
            <pc:sldMk cId="1019611815" sldId="258"/>
            <ac:grpSpMk id="67" creationId="{F6B4E856-75C5-3BED-B3F4-809AB2BD68A7}"/>
          </ac:grpSpMkLst>
        </pc:grpChg>
        <pc:grpChg chg="mod">
          <ac:chgData name="R-E. Alexii" userId="30a26711-8377-4383-aa6e-1116e02f93b1" providerId="ADAL" clId="{664AE7DB-3F6B-6B47-ACDA-8938604C7609}" dt="2024-07-23T15:06:14.359" v="804"/>
          <ac:grpSpMkLst>
            <pc:docMk/>
            <pc:sldMk cId="1019611815" sldId="258"/>
            <ac:grpSpMk id="70" creationId="{79BB3F3E-AC1A-D605-A804-28D4406EC129}"/>
          </ac:grpSpMkLst>
        </pc:grpChg>
        <pc:grpChg chg="add mod">
          <ac:chgData name="R-E. Alexii" userId="30a26711-8377-4383-aa6e-1116e02f93b1" providerId="ADAL" clId="{664AE7DB-3F6B-6B47-ACDA-8938604C7609}" dt="2024-07-23T15:07:29.844" v="829" actId="1036"/>
          <ac:grpSpMkLst>
            <pc:docMk/>
            <pc:sldMk cId="1019611815" sldId="258"/>
            <ac:grpSpMk id="79" creationId="{44E62A88-D407-554A-ECB8-07889ACCB502}"/>
          </ac:grpSpMkLst>
        </pc:grpChg>
        <pc:grpChg chg="mod">
          <ac:chgData name="R-E. Alexii" userId="30a26711-8377-4383-aa6e-1116e02f93b1" providerId="ADAL" clId="{664AE7DB-3F6B-6B47-ACDA-8938604C7609}" dt="2024-07-23T15:06:29.124" v="808"/>
          <ac:grpSpMkLst>
            <pc:docMk/>
            <pc:sldMk cId="1019611815" sldId="258"/>
            <ac:grpSpMk id="80" creationId="{32CF4736-F68D-9BA7-49F9-7889EDB4FB66}"/>
          </ac:grpSpMkLst>
        </pc:grpChg>
        <pc:grpChg chg="mod">
          <ac:chgData name="R-E. Alexii" userId="30a26711-8377-4383-aa6e-1116e02f93b1" providerId="ADAL" clId="{664AE7DB-3F6B-6B47-ACDA-8938604C7609}" dt="2024-07-23T15:06:29.124" v="808"/>
          <ac:grpSpMkLst>
            <pc:docMk/>
            <pc:sldMk cId="1019611815" sldId="258"/>
            <ac:grpSpMk id="83" creationId="{C5916F9E-84D7-6F90-A55F-72EE6C460937}"/>
          </ac:grpSpMkLst>
        </pc:grpChg>
        <pc:grpChg chg="mod">
          <ac:chgData name="R-E. Alexii" userId="30a26711-8377-4383-aa6e-1116e02f93b1" providerId="ADAL" clId="{664AE7DB-3F6B-6B47-ACDA-8938604C7609}" dt="2024-07-23T15:06:29.124" v="808"/>
          <ac:grpSpMkLst>
            <pc:docMk/>
            <pc:sldMk cId="1019611815" sldId="258"/>
            <ac:grpSpMk id="84" creationId="{2D610627-1783-8085-F62F-9065C002CF08}"/>
          </ac:grpSpMkLst>
        </pc:grpChg>
        <pc:grpChg chg="mod">
          <ac:chgData name="R-E. Alexii" userId="30a26711-8377-4383-aa6e-1116e02f93b1" providerId="ADAL" clId="{664AE7DB-3F6B-6B47-ACDA-8938604C7609}" dt="2024-07-23T15:06:29.124" v="808"/>
          <ac:grpSpMkLst>
            <pc:docMk/>
            <pc:sldMk cId="1019611815" sldId="258"/>
            <ac:grpSpMk id="87" creationId="{8CE25B8E-82DC-0B47-D382-BBA64FB474AB}"/>
          </ac:grpSpMkLst>
        </pc:grpChg>
        <pc:grpChg chg="add mod">
          <ac:chgData name="R-E. Alexii" userId="30a26711-8377-4383-aa6e-1116e02f93b1" providerId="ADAL" clId="{664AE7DB-3F6B-6B47-ACDA-8938604C7609}" dt="2024-07-23T15:06:50.894" v="814" actId="1076"/>
          <ac:grpSpMkLst>
            <pc:docMk/>
            <pc:sldMk cId="1019611815" sldId="258"/>
            <ac:grpSpMk id="96" creationId="{FACADE2A-EC53-CFFA-CA5B-6B1732A1CE59}"/>
          </ac:grpSpMkLst>
        </pc:grpChg>
        <pc:grpChg chg="mod">
          <ac:chgData name="R-E. Alexii" userId="30a26711-8377-4383-aa6e-1116e02f93b1" providerId="ADAL" clId="{664AE7DB-3F6B-6B47-ACDA-8938604C7609}" dt="2024-07-23T15:06:29.491" v="809"/>
          <ac:grpSpMkLst>
            <pc:docMk/>
            <pc:sldMk cId="1019611815" sldId="258"/>
            <ac:grpSpMk id="97" creationId="{F50557C9-E8F7-4885-CCD2-6C6434B977DE}"/>
          </ac:grpSpMkLst>
        </pc:grpChg>
        <pc:grpChg chg="mod">
          <ac:chgData name="R-E. Alexii" userId="30a26711-8377-4383-aa6e-1116e02f93b1" providerId="ADAL" clId="{664AE7DB-3F6B-6B47-ACDA-8938604C7609}" dt="2024-07-23T15:06:29.491" v="809"/>
          <ac:grpSpMkLst>
            <pc:docMk/>
            <pc:sldMk cId="1019611815" sldId="258"/>
            <ac:grpSpMk id="100" creationId="{C55115BB-A493-BCCD-06A9-A0DC1EB13280}"/>
          </ac:grpSpMkLst>
        </pc:grpChg>
        <pc:grpChg chg="mod">
          <ac:chgData name="R-E. Alexii" userId="30a26711-8377-4383-aa6e-1116e02f93b1" providerId="ADAL" clId="{664AE7DB-3F6B-6B47-ACDA-8938604C7609}" dt="2024-07-23T15:06:29.491" v="809"/>
          <ac:grpSpMkLst>
            <pc:docMk/>
            <pc:sldMk cId="1019611815" sldId="258"/>
            <ac:grpSpMk id="101" creationId="{8A6A3FC6-032D-9901-78B8-5412F8DC3C3C}"/>
          </ac:grpSpMkLst>
        </pc:grpChg>
        <pc:grpChg chg="mod">
          <ac:chgData name="R-E. Alexii" userId="30a26711-8377-4383-aa6e-1116e02f93b1" providerId="ADAL" clId="{664AE7DB-3F6B-6B47-ACDA-8938604C7609}" dt="2024-07-23T15:06:29.491" v="809"/>
          <ac:grpSpMkLst>
            <pc:docMk/>
            <pc:sldMk cId="1019611815" sldId="258"/>
            <ac:grpSpMk id="104" creationId="{DAA7D2CC-3DD2-5607-8D3B-F44AC2A432BB}"/>
          </ac:grpSpMkLst>
        </pc:grpChg>
        <pc:grpChg chg="add mod">
          <ac:chgData name="R-E. Alexii" userId="30a26711-8377-4383-aa6e-1116e02f93b1" providerId="ADAL" clId="{664AE7DB-3F6B-6B47-ACDA-8938604C7609}" dt="2024-07-23T15:06:35.573" v="811" actId="1076"/>
          <ac:grpSpMkLst>
            <pc:docMk/>
            <pc:sldMk cId="1019611815" sldId="258"/>
            <ac:grpSpMk id="113" creationId="{F6A34F45-10AF-40F2-CC9E-EAF0BF49A7A7}"/>
          </ac:grpSpMkLst>
        </pc:grpChg>
        <pc:grpChg chg="mod">
          <ac:chgData name="R-E. Alexii" userId="30a26711-8377-4383-aa6e-1116e02f93b1" providerId="ADAL" clId="{664AE7DB-3F6B-6B47-ACDA-8938604C7609}" dt="2024-07-23T15:06:29.769" v="810"/>
          <ac:grpSpMkLst>
            <pc:docMk/>
            <pc:sldMk cId="1019611815" sldId="258"/>
            <ac:grpSpMk id="114" creationId="{217AB730-8E7D-BB12-5AA1-AF4102643BF9}"/>
          </ac:grpSpMkLst>
        </pc:grpChg>
        <pc:grpChg chg="mod">
          <ac:chgData name="R-E. Alexii" userId="30a26711-8377-4383-aa6e-1116e02f93b1" providerId="ADAL" clId="{664AE7DB-3F6B-6B47-ACDA-8938604C7609}" dt="2024-07-23T15:06:29.769" v="810"/>
          <ac:grpSpMkLst>
            <pc:docMk/>
            <pc:sldMk cId="1019611815" sldId="258"/>
            <ac:grpSpMk id="117" creationId="{9DE6E340-E585-CD9F-0B1C-BF87168BE9BA}"/>
          </ac:grpSpMkLst>
        </pc:grpChg>
        <pc:grpChg chg="mod">
          <ac:chgData name="R-E. Alexii" userId="30a26711-8377-4383-aa6e-1116e02f93b1" providerId="ADAL" clId="{664AE7DB-3F6B-6B47-ACDA-8938604C7609}" dt="2024-07-23T15:06:29.769" v="810"/>
          <ac:grpSpMkLst>
            <pc:docMk/>
            <pc:sldMk cId="1019611815" sldId="258"/>
            <ac:grpSpMk id="118" creationId="{C4D84318-4E44-0A0F-139B-E6EBB2DAA4D5}"/>
          </ac:grpSpMkLst>
        </pc:grpChg>
        <pc:grpChg chg="mod">
          <ac:chgData name="R-E. Alexii" userId="30a26711-8377-4383-aa6e-1116e02f93b1" providerId="ADAL" clId="{664AE7DB-3F6B-6B47-ACDA-8938604C7609}" dt="2024-07-23T15:06:29.769" v="810"/>
          <ac:grpSpMkLst>
            <pc:docMk/>
            <pc:sldMk cId="1019611815" sldId="258"/>
            <ac:grpSpMk id="121" creationId="{F331C286-F671-5A1F-9F3E-A5491FFA3206}"/>
          </ac:grpSpMkLst>
        </pc:grpChg>
        <pc:grpChg chg="add mod">
          <ac:chgData name="R-E. Alexii" userId="30a26711-8377-4383-aa6e-1116e02f93b1" providerId="ADAL" clId="{664AE7DB-3F6B-6B47-ACDA-8938604C7609}" dt="2024-07-23T16:19:55.806" v="866" actId="1076"/>
          <ac:grpSpMkLst>
            <pc:docMk/>
            <pc:sldMk cId="1019611815" sldId="258"/>
            <ac:grpSpMk id="133" creationId="{AC8D0B5F-816E-51F6-34D5-5CE6275B9E35}"/>
          </ac:grpSpMkLst>
        </pc:grpChg>
        <pc:grpChg chg="mod">
          <ac:chgData name="R-E. Alexii" userId="30a26711-8377-4383-aa6e-1116e02f93b1" providerId="ADAL" clId="{664AE7DB-3F6B-6B47-ACDA-8938604C7609}" dt="2024-07-23T16:19:53.354" v="865"/>
          <ac:grpSpMkLst>
            <pc:docMk/>
            <pc:sldMk cId="1019611815" sldId="258"/>
            <ac:grpSpMk id="134" creationId="{D628306A-550F-CF49-CBF0-F2438704B480}"/>
          </ac:grpSpMkLst>
        </pc:grpChg>
        <pc:grpChg chg="mod">
          <ac:chgData name="R-E. Alexii" userId="30a26711-8377-4383-aa6e-1116e02f93b1" providerId="ADAL" clId="{664AE7DB-3F6B-6B47-ACDA-8938604C7609}" dt="2024-07-23T16:19:53.354" v="865"/>
          <ac:grpSpMkLst>
            <pc:docMk/>
            <pc:sldMk cId="1019611815" sldId="258"/>
            <ac:grpSpMk id="137" creationId="{F7A97A5A-0CCB-2A77-080A-88487B720F2B}"/>
          </ac:grpSpMkLst>
        </pc:grpChg>
        <pc:grpChg chg="mod">
          <ac:chgData name="R-E. Alexii" userId="30a26711-8377-4383-aa6e-1116e02f93b1" providerId="ADAL" clId="{664AE7DB-3F6B-6B47-ACDA-8938604C7609}" dt="2024-07-23T16:19:53.354" v="865"/>
          <ac:grpSpMkLst>
            <pc:docMk/>
            <pc:sldMk cId="1019611815" sldId="258"/>
            <ac:grpSpMk id="138" creationId="{D5E72651-4276-E21D-69E5-0B1800E3A91A}"/>
          </ac:grpSpMkLst>
        </pc:grpChg>
        <pc:grpChg chg="mod">
          <ac:chgData name="R-E. Alexii" userId="30a26711-8377-4383-aa6e-1116e02f93b1" providerId="ADAL" clId="{664AE7DB-3F6B-6B47-ACDA-8938604C7609}" dt="2024-07-23T16:19:53.354" v="865"/>
          <ac:grpSpMkLst>
            <pc:docMk/>
            <pc:sldMk cId="1019611815" sldId="258"/>
            <ac:grpSpMk id="141" creationId="{EBD1535A-457D-6D8D-9460-157676C634DC}"/>
          </ac:grpSpMkLst>
        </pc:grpChg>
        <pc:grpChg chg="add mod">
          <ac:chgData name="R-E. Alexii" userId="30a26711-8377-4383-aa6e-1116e02f93b1" providerId="ADAL" clId="{664AE7DB-3F6B-6B47-ACDA-8938604C7609}" dt="2024-07-23T16:20:39.343" v="881" actId="1076"/>
          <ac:grpSpMkLst>
            <pc:docMk/>
            <pc:sldMk cId="1019611815" sldId="258"/>
            <ac:grpSpMk id="155" creationId="{2951579A-7DFD-06AD-F0CF-8C64DBBA68C4}"/>
          </ac:grpSpMkLst>
        </pc:grpChg>
        <pc:grpChg chg="mod">
          <ac:chgData name="R-E. Alexii" userId="30a26711-8377-4383-aa6e-1116e02f93b1" providerId="ADAL" clId="{664AE7DB-3F6B-6B47-ACDA-8938604C7609}" dt="2024-07-23T16:20:18.342" v="873"/>
          <ac:grpSpMkLst>
            <pc:docMk/>
            <pc:sldMk cId="1019611815" sldId="258"/>
            <ac:grpSpMk id="156" creationId="{C4347733-19F0-9B41-FF38-9B1C6330FB34}"/>
          </ac:grpSpMkLst>
        </pc:grpChg>
        <pc:grpChg chg="mod">
          <ac:chgData name="R-E. Alexii" userId="30a26711-8377-4383-aa6e-1116e02f93b1" providerId="ADAL" clId="{664AE7DB-3F6B-6B47-ACDA-8938604C7609}" dt="2024-07-23T16:20:18.342" v="873"/>
          <ac:grpSpMkLst>
            <pc:docMk/>
            <pc:sldMk cId="1019611815" sldId="258"/>
            <ac:grpSpMk id="159" creationId="{89836948-B6BF-6C41-F697-9D09032B827E}"/>
          </ac:grpSpMkLst>
        </pc:grpChg>
        <pc:grpChg chg="mod">
          <ac:chgData name="R-E. Alexii" userId="30a26711-8377-4383-aa6e-1116e02f93b1" providerId="ADAL" clId="{664AE7DB-3F6B-6B47-ACDA-8938604C7609}" dt="2024-07-23T16:20:18.342" v="873"/>
          <ac:grpSpMkLst>
            <pc:docMk/>
            <pc:sldMk cId="1019611815" sldId="258"/>
            <ac:grpSpMk id="160" creationId="{B8E9CBDE-0F08-75D4-CA25-CF95179DEB6D}"/>
          </ac:grpSpMkLst>
        </pc:grpChg>
        <pc:grpChg chg="mod">
          <ac:chgData name="R-E. Alexii" userId="30a26711-8377-4383-aa6e-1116e02f93b1" providerId="ADAL" clId="{664AE7DB-3F6B-6B47-ACDA-8938604C7609}" dt="2024-07-23T16:20:18.342" v="873"/>
          <ac:grpSpMkLst>
            <pc:docMk/>
            <pc:sldMk cId="1019611815" sldId="258"/>
            <ac:grpSpMk id="163" creationId="{EA60660E-AF20-42C5-A061-95D494144CE3}"/>
          </ac:grpSpMkLst>
        </pc:grpChg>
        <pc:grpChg chg="add mod">
          <ac:chgData name="R-E. Alexii" userId="30a26711-8377-4383-aa6e-1116e02f93b1" providerId="ADAL" clId="{664AE7DB-3F6B-6B47-ACDA-8938604C7609}" dt="2024-07-23T16:20:58.818" v="889" actId="1076"/>
          <ac:grpSpMkLst>
            <pc:docMk/>
            <pc:sldMk cId="1019611815" sldId="258"/>
            <ac:grpSpMk id="176" creationId="{7281E683-A6A0-72A3-4408-B9ABA1D5483C}"/>
          </ac:grpSpMkLst>
        </pc:grpChg>
        <pc:grpChg chg="mod">
          <ac:chgData name="R-E. Alexii" userId="30a26711-8377-4383-aa6e-1116e02f93b1" providerId="ADAL" clId="{664AE7DB-3F6B-6B47-ACDA-8938604C7609}" dt="2024-07-23T16:20:40.246" v="882"/>
          <ac:grpSpMkLst>
            <pc:docMk/>
            <pc:sldMk cId="1019611815" sldId="258"/>
            <ac:grpSpMk id="177" creationId="{103F91D3-E5C6-A379-6EE9-20D7B369514B}"/>
          </ac:grpSpMkLst>
        </pc:grpChg>
        <pc:grpChg chg="mod">
          <ac:chgData name="R-E. Alexii" userId="30a26711-8377-4383-aa6e-1116e02f93b1" providerId="ADAL" clId="{664AE7DB-3F6B-6B47-ACDA-8938604C7609}" dt="2024-07-23T16:20:40.246" v="882"/>
          <ac:grpSpMkLst>
            <pc:docMk/>
            <pc:sldMk cId="1019611815" sldId="258"/>
            <ac:grpSpMk id="180" creationId="{EB3D0CF6-81FF-7E99-36A0-1060F669B77D}"/>
          </ac:grpSpMkLst>
        </pc:grpChg>
        <pc:grpChg chg="mod">
          <ac:chgData name="R-E. Alexii" userId="30a26711-8377-4383-aa6e-1116e02f93b1" providerId="ADAL" clId="{664AE7DB-3F6B-6B47-ACDA-8938604C7609}" dt="2024-07-23T16:20:40.246" v="882"/>
          <ac:grpSpMkLst>
            <pc:docMk/>
            <pc:sldMk cId="1019611815" sldId="258"/>
            <ac:grpSpMk id="181" creationId="{FE2DF475-5AD1-1DD6-13AF-DAA693A29D03}"/>
          </ac:grpSpMkLst>
        </pc:grpChg>
        <pc:grpChg chg="mod">
          <ac:chgData name="R-E. Alexii" userId="30a26711-8377-4383-aa6e-1116e02f93b1" providerId="ADAL" clId="{664AE7DB-3F6B-6B47-ACDA-8938604C7609}" dt="2024-07-23T16:20:40.246" v="882"/>
          <ac:grpSpMkLst>
            <pc:docMk/>
            <pc:sldMk cId="1019611815" sldId="258"/>
            <ac:grpSpMk id="184" creationId="{846F358B-0BD1-729F-5319-45C13BDF4885}"/>
          </ac:grpSpMkLst>
        </pc:grpChg>
        <pc:grpChg chg="add mod">
          <ac:chgData name="R-E. Alexii" userId="30a26711-8377-4383-aa6e-1116e02f93b1" providerId="ADAL" clId="{664AE7DB-3F6B-6B47-ACDA-8938604C7609}" dt="2024-07-23T16:21:15.812" v="893" actId="1076"/>
          <ac:grpSpMkLst>
            <pc:docMk/>
            <pc:sldMk cId="1019611815" sldId="258"/>
            <ac:grpSpMk id="195" creationId="{3516783C-45B7-EB75-9E08-2A4AC86F4C8A}"/>
          </ac:grpSpMkLst>
        </pc:grpChg>
        <pc:grpChg chg="mod">
          <ac:chgData name="R-E. Alexii" userId="30a26711-8377-4383-aa6e-1116e02f93b1" providerId="ADAL" clId="{664AE7DB-3F6B-6B47-ACDA-8938604C7609}" dt="2024-07-23T16:21:03.817" v="890"/>
          <ac:grpSpMkLst>
            <pc:docMk/>
            <pc:sldMk cId="1019611815" sldId="258"/>
            <ac:grpSpMk id="196" creationId="{6AADADCE-2A57-9A48-EE12-75C0A006FBDA}"/>
          </ac:grpSpMkLst>
        </pc:grpChg>
        <pc:grpChg chg="mod">
          <ac:chgData name="R-E. Alexii" userId="30a26711-8377-4383-aa6e-1116e02f93b1" providerId="ADAL" clId="{664AE7DB-3F6B-6B47-ACDA-8938604C7609}" dt="2024-07-23T16:21:03.817" v="890"/>
          <ac:grpSpMkLst>
            <pc:docMk/>
            <pc:sldMk cId="1019611815" sldId="258"/>
            <ac:grpSpMk id="199" creationId="{0A361F91-8EBA-3905-FCDF-87C9BF958943}"/>
          </ac:grpSpMkLst>
        </pc:grpChg>
        <pc:grpChg chg="mod">
          <ac:chgData name="R-E. Alexii" userId="30a26711-8377-4383-aa6e-1116e02f93b1" providerId="ADAL" clId="{664AE7DB-3F6B-6B47-ACDA-8938604C7609}" dt="2024-07-23T16:21:03.817" v="890"/>
          <ac:grpSpMkLst>
            <pc:docMk/>
            <pc:sldMk cId="1019611815" sldId="258"/>
            <ac:grpSpMk id="200" creationId="{0CB8EC27-942F-EA32-190C-935C12803172}"/>
          </ac:grpSpMkLst>
        </pc:grpChg>
        <pc:grpChg chg="mod">
          <ac:chgData name="R-E. Alexii" userId="30a26711-8377-4383-aa6e-1116e02f93b1" providerId="ADAL" clId="{664AE7DB-3F6B-6B47-ACDA-8938604C7609}" dt="2024-07-23T16:21:03.817" v="890"/>
          <ac:grpSpMkLst>
            <pc:docMk/>
            <pc:sldMk cId="1019611815" sldId="258"/>
            <ac:grpSpMk id="203" creationId="{4E9B1880-E90D-9CE7-0E2B-A075E2BA1A51}"/>
          </ac:grpSpMkLst>
        </pc:grpChg>
        <pc:picChg chg="add del mod">
          <ac:chgData name="R-E. Alexii" userId="30a26711-8377-4383-aa6e-1116e02f93b1" providerId="ADAL" clId="{664AE7DB-3F6B-6B47-ACDA-8938604C7609}" dt="2024-07-23T16:21:18.055" v="895" actId="478"/>
          <ac:picMkLst>
            <pc:docMk/>
            <pc:sldMk cId="1019611815" sldId="258"/>
            <ac:picMk id="4" creationId="{EDDECF24-E27B-9246-E0AD-6EE8891D2704}"/>
          </ac:picMkLst>
        </pc:picChg>
        <pc:inkChg chg="mod">
          <ac:chgData name="R-E. Alexii" userId="30a26711-8377-4383-aa6e-1116e02f93b1" providerId="ADAL" clId="{664AE7DB-3F6B-6B47-ACDA-8938604C7609}" dt="2024-07-23T15:05:36.826" v="798"/>
          <ac:inkMkLst>
            <pc:docMk/>
            <pc:sldMk cId="1019611815" sldId="258"/>
            <ac:inkMk id="49" creationId="{FBE2B7DD-FF5D-F2F5-6FCA-326CE41C7B3C}"/>
          </ac:inkMkLst>
        </pc:inkChg>
        <pc:inkChg chg="mod">
          <ac:chgData name="R-E. Alexii" userId="30a26711-8377-4383-aa6e-1116e02f93b1" providerId="ADAL" clId="{664AE7DB-3F6B-6B47-ACDA-8938604C7609}" dt="2024-07-23T15:05:36.826" v="798"/>
          <ac:inkMkLst>
            <pc:docMk/>
            <pc:sldMk cId="1019611815" sldId="258"/>
            <ac:inkMk id="51" creationId="{60D55B1A-64A9-2153-6E97-67D5B1DB7A35}"/>
          </ac:inkMkLst>
        </pc:inkChg>
        <pc:inkChg chg="mod">
          <ac:chgData name="R-E. Alexii" userId="30a26711-8377-4383-aa6e-1116e02f93b1" providerId="ADAL" clId="{664AE7DB-3F6B-6B47-ACDA-8938604C7609}" dt="2024-07-23T15:05:36.826" v="798"/>
          <ac:inkMkLst>
            <pc:docMk/>
            <pc:sldMk cId="1019611815" sldId="258"/>
            <ac:inkMk id="52" creationId="{38E5B499-CE47-0BDC-F292-814EA8018244}"/>
          </ac:inkMkLst>
        </pc:inkChg>
        <pc:inkChg chg="add">
          <ac:chgData name="R-E. Alexii" userId="30a26711-8377-4383-aa6e-1116e02f93b1" providerId="ADAL" clId="{664AE7DB-3F6B-6B47-ACDA-8938604C7609}" dt="2024-07-23T15:05:56.391" v="801" actId="9405"/>
          <ac:inkMkLst>
            <pc:docMk/>
            <pc:sldMk cId="1019611815" sldId="258"/>
            <ac:inkMk id="59" creationId="{00BAD541-F243-A5A3-E555-8D3F5018DAF4}"/>
          </ac:inkMkLst>
        </pc:inkChg>
        <pc:inkChg chg="add">
          <ac:chgData name="R-E. Alexii" userId="30a26711-8377-4383-aa6e-1116e02f93b1" providerId="ADAL" clId="{664AE7DB-3F6B-6B47-ACDA-8938604C7609}" dt="2024-07-23T15:06:00.251" v="802" actId="9405"/>
          <ac:inkMkLst>
            <pc:docMk/>
            <pc:sldMk cId="1019611815" sldId="258"/>
            <ac:inkMk id="60" creationId="{1C9822F8-61DB-371D-5435-37B5F69D84A9}"/>
          </ac:inkMkLst>
        </pc:inkChg>
        <pc:inkChg chg="mod">
          <ac:chgData name="R-E. Alexii" userId="30a26711-8377-4383-aa6e-1116e02f93b1" providerId="ADAL" clId="{664AE7DB-3F6B-6B47-ACDA-8938604C7609}" dt="2024-07-23T15:06:14.359" v="804"/>
          <ac:inkMkLst>
            <pc:docMk/>
            <pc:sldMk cId="1019611815" sldId="258"/>
            <ac:inkMk id="64" creationId="{199F7C95-DA33-1BDF-91CF-10D202141E40}"/>
          </ac:inkMkLst>
        </pc:inkChg>
        <pc:inkChg chg="mod">
          <ac:chgData name="R-E. Alexii" userId="30a26711-8377-4383-aa6e-1116e02f93b1" providerId="ADAL" clId="{664AE7DB-3F6B-6B47-ACDA-8938604C7609}" dt="2024-07-23T15:06:14.359" v="804"/>
          <ac:inkMkLst>
            <pc:docMk/>
            <pc:sldMk cId="1019611815" sldId="258"/>
            <ac:inkMk id="65" creationId="{39724439-B5AD-14BE-0FDC-1B23925C2C82}"/>
          </ac:inkMkLst>
        </pc:inkChg>
        <pc:inkChg chg="mod">
          <ac:chgData name="R-E. Alexii" userId="30a26711-8377-4383-aa6e-1116e02f93b1" providerId="ADAL" clId="{664AE7DB-3F6B-6B47-ACDA-8938604C7609}" dt="2024-07-23T15:06:14.359" v="804"/>
          <ac:inkMkLst>
            <pc:docMk/>
            <pc:sldMk cId="1019611815" sldId="258"/>
            <ac:inkMk id="69" creationId="{784B9C3C-0183-B446-A4C9-A5AE35F255CE}"/>
          </ac:inkMkLst>
        </pc:inkChg>
        <pc:inkChg chg="mod">
          <ac:chgData name="R-E. Alexii" userId="30a26711-8377-4383-aa6e-1116e02f93b1" providerId="ADAL" clId="{664AE7DB-3F6B-6B47-ACDA-8938604C7609}" dt="2024-07-23T15:06:14.359" v="804"/>
          <ac:inkMkLst>
            <pc:docMk/>
            <pc:sldMk cId="1019611815" sldId="258"/>
            <ac:inkMk id="71" creationId="{7E3BDFD0-1F82-64BE-D448-1138CA7440D8}"/>
          </ac:inkMkLst>
        </pc:inkChg>
        <pc:inkChg chg="mod">
          <ac:chgData name="R-E. Alexii" userId="30a26711-8377-4383-aa6e-1116e02f93b1" providerId="ADAL" clId="{664AE7DB-3F6B-6B47-ACDA-8938604C7609}" dt="2024-07-23T15:06:14.359" v="804"/>
          <ac:inkMkLst>
            <pc:docMk/>
            <pc:sldMk cId="1019611815" sldId="258"/>
            <ac:inkMk id="72" creationId="{51D004F2-7B6C-FCF8-3EBB-20BA5E231BF0}"/>
          </ac:inkMkLst>
        </pc:inkChg>
        <pc:inkChg chg="mod">
          <ac:chgData name="R-E. Alexii" userId="30a26711-8377-4383-aa6e-1116e02f93b1" providerId="ADAL" clId="{664AE7DB-3F6B-6B47-ACDA-8938604C7609}" dt="2024-07-23T15:06:29.124" v="808"/>
          <ac:inkMkLst>
            <pc:docMk/>
            <pc:sldMk cId="1019611815" sldId="258"/>
            <ac:inkMk id="81" creationId="{03DCF7D0-1155-19D7-7FB6-9678F9FE9EDF}"/>
          </ac:inkMkLst>
        </pc:inkChg>
        <pc:inkChg chg="mod">
          <ac:chgData name="R-E. Alexii" userId="30a26711-8377-4383-aa6e-1116e02f93b1" providerId="ADAL" clId="{664AE7DB-3F6B-6B47-ACDA-8938604C7609}" dt="2024-07-23T15:06:29.124" v="808"/>
          <ac:inkMkLst>
            <pc:docMk/>
            <pc:sldMk cId="1019611815" sldId="258"/>
            <ac:inkMk id="82" creationId="{8CD866BF-3CF9-5404-087E-58D50287A035}"/>
          </ac:inkMkLst>
        </pc:inkChg>
        <pc:inkChg chg="mod">
          <ac:chgData name="R-E. Alexii" userId="30a26711-8377-4383-aa6e-1116e02f93b1" providerId="ADAL" clId="{664AE7DB-3F6B-6B47-ACDA-8938604C7609}" dt="2024-07-23T15:06:29.124" v="808"/>
          <ac:inkMkLst>
            <pc:docMk/>
            <pc:sldMk cId="1019611815" sldId="258"/>
            <ac:inkMk id="86" creationId="{151C7CF6-E11F-375F-5DB9-5D756131FAEB}"/>
          </ac:inkMkLst>
        </pc:inkChg>
        <pc:inkChg chg="mod">
          <ac:chgData name="R-E. Alexii" userId="30a26711-8377-4383-aa6e-1116e02f93b1" providerId="ADAL" clId="{664AE7DB-3F6B-6B47-ACDA-8938604C7609}" dt="2024-07-23T15:06:29.124" v="808"/>
          <ac:inkMkLst>
            <pc:docMk/>
            <pc:sldMk cId="1019611815" sldId="258"/>
            <ac:inkMk id="88" creationId="{6A95492F-AC68-58F6-BFCA-8BB6D106855E}"/>
          </ac:inkMkLst>
        </pc:inkChg>
        <pc:inkChg chg="mod">
          <ac:chgData name="R-E. Alexii" userId="30a26711-8377-4383-aa6e-1116e02f93b1" providerId="ADAL" clId="{664AE7DB-3F6B-6B47-ACDA-8938604C7609}" dt="2024-07-23T15:06:29.124" v="808"/>
          <ac:inkMkLst>
            <pc:docMk/>
            <pc:sldMk cId="1019611815" sldId="258"/>
            <ac:inkMk id="89" creationId="{BA3D5E2A-702F-7B12-3767-2BDCDD74917C}"/>
          </ac:inkMkLst>
        </pc:inkChg>
        <pc:inkChg chg="mod">
          <ac:chgData name="R-E. Alexii" userId="30a26711-8377-4383-aa6e-1116e02f93b1" providerId="ADAL" clId="{664AE7DB-3F6B-6B47-ACDA-8938604C7609}" dt="2024-07-23T15:06:29.491" v="809"/>
          <ac:inkMkLst>
            <pc:docMk/>
            <pc:sldMk cId="1019611815" sldId="258"/>
            <ac:inkMk id="98" creationId="{1091FA98-550A-543F-B8DD-7EFD7C198565}"/>
          </ac:inkMkLst>
        </pc:inkChg>
        <pc:inkChg chg="mod">
          <ac:chgData name="R-E. Alexii" userId="30a26711-8377-4383-aa6e-1116e02f93b1" providerId="ADAL" clId="{664AE7DB-3F6B-6B47-ACDA-8938604C7609}" dt="2024-07-23T15:06:29.491" v="809"/>
          <ac:inkMkLst>
            <pc:docMk/>
            <pc:sldMk cId="1019611815" sldId="258"/>
            <ac:inkMk id="99" creationId="{86910BBB-97F8-57FC-C7B3-64FA842DE756}"/>
          </ac:inkMkLst>
        </pc:inkChg>
        <pc:inkChg chg="mod">
          <ac:chgData name="R-E. Alexii" userId="30a26711-8377-4383-aa6e-1116e02f93b1" providerId="ADAL" clId="{664AE7DB-3F6B-6B47-ACDA-8938604C7609}" dt="2024-07-23T15:06:29.491" v="809"/>
          <ac:inkMkLst>
            <pc:docMk/>
            <pc:sldMk cId="1019611815" sldId="258"/>
            <ac:inkMk id="103" creationId="{8B4159FF-94BE-262A-822E-A1D6826E3164}"/>
          </ac:inkMkLst>
        </pc:inkChg>
        <pc:inkChg chg="mod">
          <ac:chgData name="R-E. Alexii" userId="30a26711-8377-4383-aa6e-1116e02f93b1" providerId="ADAL" clId="{664AE7DB-3F6B-6B47-ACDA-8938604C7609}" dt="2024-07-23T15:06:29.491" v="809"/>
          <ac:inkMkLst>
            <pc:docMk/>
            <pc:sldMk cId="1019611815" sldId="258"/>
            <ac:inkMk id="105" creationId="{36CB286F-EFF0-75D2-5637-10A52AD93505}"/>
          </ac:inkMkLst>
        </pc:inkChg>
        <pc:inkChg chg="mod">
          <ac:chgData name="R-E. Alexii" userId="30a26711-8377-4383-aa6e-1116e02f93b1" providerId="ADAL" clId="{664AE7DB-3F6B-6B47-ACDA-8938604C7609}" dt="2024-07-23T15:06:29.491" v="809"/>
          <ac:inkMkLst>
            <pc:docMk/>
            <pc:sldMk cId="1019611815" sldId="258"/>
            <ac:inkMk id="106" creationId="{024F728E-16D7-C0D0-3489-5E5C2169B238}"/>
          </ac:inkMkLst>
        </pc:inkChg>
        <pc:inkChg chg="mod">
          <ac:chgData name="R-E. Alexii" userId="30a26711-8377-4383-aa6e-1116e02f93b1" providerId="ADAL" clId="{664AE7DB-3F6B-6B47-ACDA-8938604C7609}" dt="2024-07-23T15:06:29.769" v="810"/>
          <ac:inkMkLst>
            <pc:docMk/>
            <pc:sldMk cId="1019611815" sldId="258"/>
            <ac:inkMk id="115" creationId="{F6FDD819-C5EF-70DD-FA8E-C53E5BBC48B4}"/>
          </ac:inkMkLst>
        </pc:inkChg>
        <pc:inkChg chg="mod">
          <ac:chgData name="R-E. Alexii" userId="30a26711-8377-4383-aa6e-1116e02f93b1" providerId="ADAL" clId="{664AE7DB-3F6B-6B47-ACDA-8938604C7609}" dt="2024-07-23T15:06:29.769" v="810"/>
          <ac:inkMkLst>
            <pc:docMk/>
            <pc:sldMk cId="1019611815" sldId="258"/>
            <ac:inkMk id="116" creationId="{7F75A0B3-4197-FBEE-3A8F-A2499C2A026B}"/>
          </ac:inkMkLst>
        </pc:inkChg>
        <pc:inkChg chg="mod">
          <ac:chgData name="R-E. Alexii" userId="30a26711-8377-4383-aa6e-1116e02f93b1" providerId="ADAL" clId="{664AE7DB-3F6B-6B47-ACDA-8938604C7609}" dt="2024-07-23T15:06:29.769" v="810"/>
          <ac:inkMkLst>
            <pc:docMk/>
            <pc:sldMk cId="1019611815" sldId="258"/>
            <ac:inkMk id="120" creationId="{77756E2E-040C-47FD-3E13-3606BE57AB08}"/>
          </ac:inkMkLst>
        </pc:inkChg>
        <pc:inkChg chg="mod">
          <ac:chgData name="R-E. Alexii" userId="30a26711-8377-4383-aa6e-1116e02f93b1" providerId="ADAL" clId="{664AE7DB-3F6B-6B47-ACDA-8938604C7609}" dt="2024-07-23T15:06:29.769" v="810"/>
          <ac:inkMkLst>
            <pc:docMk/>
            <pc:sldMk cId="1019611815" sldId="258"/>
            <ac:inkMk id="122" creationId="{492B5B6C-AD22-F592-BD26-2692082858D8}"/>
          </ac:inkMkLst>
        </pc:inkChg>
        <pc:inkChg chg="mod">
          <ac:chgData name="R-E. Alexii" userId="30a26711-8377-4383-aa6e-1116e02f93b1" providerId="ADAL" clId="{664AE7DB-3F6B-6B47-ACDA-8938604C7609}" dt="2024-07-23T15:06:29.769" v="810"/>
          <ac:inkMkLst>
            <pc:docMk/>
            <pc:sldMk cId="1019611815" sldId="258"/>
            <ac:inkMk id="123" creationId="{4B738DAE-E6AF-8208-42AF-86DBD7ACFEC6}"/>
          </ac:inkMkLst>
        </pc:inkChg>
        <pc:inkChg chg="mod">
          <ac:chgData name="R-E. Alexii" userId="30a26711-8377-4383-aa6e-1116e02f93b1" providerId="ADAL" clId="{664AE7DB-3F6B-6B47-ACDA-8938604C7609}" dt="2024-07-23T16:19:53.354" v="865"/>
          <ac:inkMkLst>
            <pc:docMk/>
            <pc:sldMk cId="1019611815" sldId="258"/>
            <ac:inkMk id="135" creationId="{5961283C-2D3B-38CA-B306-7F3CE4742889}"/>
          </ac:inkMkLst>
        </pc:inkChg>
        <pc:inkChg chg="mod">
          <ac:chgData name="R-E. Alexii" userId="30a26711-8377-4383-aa6e-1116e02f93b1" providerId="ADAL" clId="{664AE7DB-3F6B-6B47-ACDA-8938604C7609}" dt="2024-07-23T16:19:53.354" v="865"/>
          <ac:inkMkLst>
            <pc:docMk/>
            <pc:sldMk cId="1019611815" sldId="258"/>
            <ac:inkMk id="136" creationId="{D574E03C-B3E1-B980-7DDA-5697B7F4A3E7}"/>
          </ac:inkMkLst>
        </pc:inkChg>
        <pc:inkChg chg="mod">
          <ac:chgData name="R-E. Alexii" userId="30a26711-8377-4383-aa6e-1116e02f93b1" providerId="ADAL" clId="{664AE7DB-3F6B-6B47-ACDA-8938604C7609}" dt="2024-07-23T16:19:53.354" v="865"/>
          <ac:inkMkLst>
            <pc:docMk/>
            <pc:sldMk cId="1019611815" sldId="258"/>
            <ac:inkMk id="140" creationId="{6DDF31B2-F9C8-30A6-2380-73FEC84CCC77}"/>
          </ac:inkMkLst>
        </pc:inkChg>
        <pc:inkChg chg="mod">
          <ac:chgData name="R-E. Alexii" userId="30a26711-8377-4383-aa6e-1116e02f93b1" providerId="ADAL" clId="{664AE7DB-3F6B-6B47-ACDA-8938604C7609}" dt="2024-07-23T16:19:53.354" v="865"/>
          <ac:inkMkLst>
            <pc:docMk/>
            <pc:sldMk cId="1019611815" sldId="258"/>
            <ac:inkMk id="142" creationId="{EFD8C39D-D652-CE3B-D483-D27ECEACF805}"/>
          </ac:inkMkLst>
        </pc:inkChg>
        <pc:inkChg chg="mod">
          <ac:chgData name="R-E. Alexii" userId="30a26711-8377-4383-aa6e-1116e02f93b1" providerId="ADAL" clId="{664AE7DB-3F6B-6B47-ACDA-8938604C7609}" dt="2024-07-23T16:19:53.354" v="865"/>
          <ac:inkMkLst>
            <pc:docMk/>
            <pc:sldMk cId="1019611815" sldId="258"/>
            <ac:inkMk id="143" creationId="{73A3990A-CE79-1993-1449-F3A65EEC985C}"/>
          </ac:inkMkLst>
        </pc:inkChg>
        <pc:inkChg chg="mod">
          <ac:chgData name="R-E. Alexii" userId="30a26711-8377-4383-aa6e-1116e02f93b1" providerId="ADAL" clId="{664AE7DB-3F6B-6B47-ACDA-8938604C7609}" dt="2024-07-23T16:20:18.342" v="873"/>
          <ac:inkMkLst>
            <pc:docMk/>
            <pc:sldMk cId="1019611815" sldId="258"/>
            <ac:inkMk id="157" creationId="{7459461D-2454-9D41-9622-2D625886322E}"/>
          </ac:inkMkLst>
        </pc:inkChg>
        <pc:inkChg chg="mod">
          <ac:chgData name="R-E. Alexii" userId="30a26711-8377-4383-aa6e-1116e02f93b1" providerId="ADAL" clId="{664AE7DB-3F6B-6B47-ACDA-8938604C7609}" dt="2024-07-23T16:20:18.342" v="873"/>
          <ac:inkMkLst>
            <pc:docMk/>
            <pc:sldMk cId="1019611815" sldId="258"/>
            <ac:inkMk id="158" creationId="{8348DF61-528A-4FC8-6041-9D83F7AB2CAF}"/>
          </ac:inkMkLst>
        </pc:inkChg>
        <pc:inkChg chg="mod">
          <ac:chgData name="R-E. Alexii" userId="30a26711-8377-4383-aa6e-1116e02f93b1" providerId="ADAL" clId="{664AE7DB-3F6B-6B47-ACDA-8938604C7609}" dt="2024-07-23T16:20:18.342" v="873"/>
          <ac:inkMkLst>
            <pc:docMk/>
            <pc:sldMk cId="1019611815" sldId="258"/>
            <ac:inkMk id="162" creationId="{5CF35F9F-558C-84A1-8493-3A273B0176F0}"/>
          </ac:inkMkLst>
        </pc:inkChg>
        <pc:inkChg chg="mod">
          <ac:chgData name="R-E. Alexii" userId="30a26711-8377-4383-aa6e-1116e02f93b1" providerId="ADAL" clId="{664AE7DB-3F6B-6B47-ACDA-8938604C7609}" dt="2024-07-23T16:20:18.342" v="873"/>
          <ac:inkMkLst>
            <pc:docMk/>
            <pc:sldMk cId="1019611815" sldId="258"/>
            <ac:inkMk id="164" creationId="{C35CA98F-AFCF-4245-AF3B-3784C76D9A47}"/>
          </ac:inkMkLst>
        </pc:inkChg>
        <pc:inkChg chg="mod">
          <ac:chgData name="R-E. Alexii" userId="30a26711-8377-4383-aa6e-1116e02f93b1" providerId="ADAL" clId="{664AE7DB-3F6B-6B47-ACDA-8938604C7609}" dt="2024-07-23T16:20:18.342" v="873"/>
          <ac:inkMkLst>
            <pc:docMk/>
            <pc:sldMk cId="1019611815" sldId="258"/>
            <ac:inkMk id="165" creationId="{21ECE9D8-46B6-F20E-DC14-814B888CE3B1}"/>
          </ac:inkMkLst>
        </pc:inkChg>
        <pc:inkChg chg="mod">
          <ac:chgData name="R-E. Alexii" userId="30a26711-8377-4383-aa6e-1116e02f93b1" providerId="ADAL" clId="{664AE7DB-3F6B-6B47-ACDA-8938604C7609}" dt="2024-07-23T16:20:40.246" v="882"/>
          <ac:inkMkLst>
            <pc:docMk/>
            <pc:sldMk cId="1019611815" sldId="258"/>
            <ac:inkMk id="178" creationId="{A9ED41A8-6197-04DB-C180-C029F7348A63}"/>
          </ac:inkMkLst>
        </pc:inkChg>
        <pc:inkChg chg="mod">
          <ac:chgData name="R-E. Alexii" userId="30a26711-8377-4383-aa6e-1116e02f93b1" providerId="ADAL" clId="{664AE7DB-3F6B-6B47-ACDA-8938604C7609}" dt="2024-07-23T16:20:40.246" v="882"/>
          <ac:inkMkLst>
            <pc:docMk/>
            <pc:sldMk cId="1019611815" sldId="258"/>
            <ac:inkMk id="179" creationId="{A3955815-B2C1-D1E0-0A05-DF31C7992EC1}"/>
          </ac:inkMkLst>
        </pc:inkChg>
        <pc:inkChg chg="mod">
          <ac:chgData name="R-E. Alexii" userId="30a26711-8377-4383-aa6e-1116e02f93b1" providerId="ADAL" clId="{664AE7DB-3F6B-6B47-ACDA-8938604C7609}" dt="2024-07-23T16:20:40.246" v="882"/>
          <ac:inkMkLst>
            <pc:docMk/>
            <pc:sldMk cId="1019611815" sldId="258"/>
            <ac:inkMk id="183" creationId="{3E5DDB8A-C119-CC2B-9306-E88F27B8C60B}"/>
          </ac:inkMkLst>
        </pc:inkChg>
        <pc:inkChg chg="mod">
          <ac:chgData name="R-E. Alexii" userId="30a26711-8377-4383-aa6e-1116e02f93b1" providerId="ADAL" clId="{664AE7DB-3F6B-6B47-ACDA-8938604C7609}" dt="2024-07-23T16:20:40.246" v="882"/>
          <ac:inkMkLst>
            <pc:docMk/>
            <pc:sldMk cId="1019611815" sldId="258"/>
            <ac:inkMk id="185" creationId="{905CAF54-67DB-9199-103B-02383ED374C2}"/>
          </ac:inkMkLst>
        </pc:inkChg>
        <pc:inkChg chg="mod">
          <ac:chgData name="R-E. Alexii" userId="30a26711-8377-4383-aa6e-1116e02f93b1" providerId="ADAL" clId="{664AE7DB-3F6B-6B47-ACDA-8938604C7609}" dt="2024-07-23T16:20:40.246" v="882"/>
          <ac:inkMkLst>
            <pc:docMk/>
            <pc:sldMk cId="1019611815" sldId="258"/>
            <ac:inkMk id="186" creationId="{A309240B-072E-95BA-5C09-84355ABA7FAF}"/>
          </ac:inkMkLst>
        </pc:inkChg>
        <pc:inkChg chg="mod">
          <ac:chgData name="R-E. Alexii" userId="30a26711-8377-4383-aa6e-1116e02f93b1" providerId="ADAL" clId="{664AE7DB-3F6B-6B47-ACDA-8938604C7609}" dt="2024-07-23T16:21:03.817" v="890"/>
          <ac:inkMkLst>
            <pc:docMk/>
            <pc:sldMk cId="1019611815" sldId="258"/>
            <ac:inkMk id="197" creationId="{A408BCB7-5211-82C6-C81F-7B227FFACCFE}"/>
          </ac:inkMkLst>
        </pc:inkChg>
        <pc:inkChg chg="mod">
          <ac:chgData name="R-E. Alexii" userId="30a26711-8377-4383-aa6e-1116e02f93b1" providerId="ADAL" clId="{664AE7DB-3F6B-6B47-ACDA-8938604C7609}" dt="2024-07-23T16:21:03.817" v="890"/>
          <ac:inkMkLst>
            <pc:docMk/>
            <pc:sldMk cId="1019611815" sldId="258"/>
            <ac:inkMk id="198" creationId="{BE79F6D4-85FB-C191-F1FE-38C78E645D79}"/>
          </ac:inkMkLst>
        </pc:inkChg>
        <pc:inkChg chg="mod">
          <ac:chgData name="R-E. Alexii" userId="30a26711-8377-4383-aa6e-1116e02f93b1" providerId="ADAL" clId="{664AE7DB-3F6B-6B47-ACDA-8938604C7609}" dt="2024-07-23T16:21:03.817" v="890"/>
          <ac:inkMkLst>
            <pc:docMk/>
            <pc:sldMk cId="1019611815" sldId="258"/>
            <ac:inkMk id="202" creationId="{766962EA-F187-2C7B-7D8D-BA3AC0A8FFC2}"/>
          </ac:inkMkLst>
        </pc:inkChg>
        <pc:inkChg chg="mod">
          <ac:chgData name="R-E. Alexii" userId="30a26711-8377-4383-aa6e-1116e02f93b1" providerId="ADAL" clId="{664AE7DB-3F6B-6B47-ACDA-8938604C7609}" dt="2024-07-23T16:21:03.817" v="890"/>
          <ac:inkMkLst>
            <pc:docMk/>
            <pc:sldMk cId="1019611815" sldId="258"/>
            <ac:inkMk id="204" creationId="{EB0D1A83-0E11-2600-CB58-F19C0A35C10B}"/>
          </ac:inkMkLst>
        </pc:inkChg>
        <pc:inkChg chg="mod">
          <ac:chgData name="R-E. Alexii" userId="30a26711-8377-4383-aa6e-1116e02f93b1" providerId="ADAL" clId="{664AE7DB-3F6B-6B47-ACDA-8938604C7609}" dt="2024-07-23T16:21:03.817" v="890"/>
          <ac:inkMkLst>
            <pc:docMk/>
            <pc:sldMk cId="1019611815" sldId="258"/>
            <ac:inkMk id="205" creationId="{186BF655-822A-9E70-F804-65934D85329E}"/>
          </ac:inkMkLst>
        </pc:inkChg>
        <pc:cxnChg chg="add mod">
          <ac:chgData name="R-E. Alexii" userId="30a26711-8377-4383-aa6e-1116e02f93b1" providerId="ADAL" clId="{664AE7DB-3F6B-6B47-ACDA-8938604C7609}" dt="2024-07-23T15:01:13.125" v="688" actId="14100"/>
          <ac:cxnSpMkLst>
            <pc:docMk/>
            <pc:sldMk cId="1019611815" sldId="258"/>
            <ac:cxnSpMk id="6" creationId="{43A5EA3B-2E82-6BC6-D7DE-5305D6660273}"/>
          </ac:cxnSpMkLst>
        </pc:cxnChg>
        <pc:cxnChg chg="add mod">
          <ac:chgData name="R-E. Alexii" userId="30a26711-8377-4383-aa6e-1116e02f93b1" providerId="ADAL" clId="{664AE7DB-3F6B-6B47-ACDA-8938604C7609}" dt="2024-07-23T15:01:29.109" v="710" actId="14100"/>
          <ac:cxnSpMkLst>
            <pc:docMk/>
            <pc:sldMk cId="1019611815" sldId="258"/>
            <ac:cxnSpMk id="10" creationId="{E8A8E039-1C54-0F8D-4BB8-101455F77A66}"/>
          </ac:cxnSpMkLst>
        </pc:cxnChg>
        <pc:cxnChg chg="add mod">
          <ac:chgData name="R-E. Alexii" userId="30a26711-8377-4383-aa6e-1116e02f93b1" providerId="ADAL" clId="{664AE7DB-3F6B-6B47-ACDA-8938604C7609}" dt="2024-07-23T15:07:27.445" v="828" actId="1036"/>
          <ac:cxnSpMkLst>
            <pc:docMk/>
            <pc:sldMk cId="1019611815" sldId="258"/>
            <ac:cxnSpMk id="11" creationId="{C3EAD615-5036-B50B-1B7F-4017983E5EB1}"/>
          </ac:cxnSpMkLst>
        </pc:cxnChg>
        <pc:cxnChg chg="add mod">
          <ac:chgData name="R-E. Alexii" userId="30a26711-8377-4383-aa6e-1116e02f93b1" providerId="ADAL" clId="{664AE7DB-3F6B-6B47-ACDA-8938604C7609}" dt="2024-07-23T15:03:22.192" v="744" actId="14100"/>
          <ac:cxnSpMkLst>
            <pc:docMk/>
            <pc:sldMk cId="1019611815" sldId="258"/>
            <ac:cxnSpMk id="12" creationId="{22B5AC89-7605-874F-4D3C-2E022908F406}"/>
          </ac:cxnSpMkLst>
        </pc:cxnChg>
        <pc:cxnChg chg="add del mod">
          <ac:chgData name="R-E. Alexii" userId="30a26711-8377-4383-aa6e-1116e02f93b1" providerId="ADAL" clId="{664AE7DB-3F6B-6B47-ACDA-8938604C7609}" dt="2024-07-23T15:02:50.082" v="730" actId="478"/>
          <ac:cxnSpMkLst>
            <pc:docMk/>
            <pc:sldMk cId="1019611815" sldId="258"/>
            <ac:cxnSpMk id="20" creationId="{6B26D4F3-3851-8BFD-0C4C-D8F3E555DD33}"/>
          </ac:cxnSpMkLst>
        </pc:cxnChg>
        <pc:cxnChg chg="add mod">
          <ac:chgData name="R-E. Alexii" userId="30a26711-8377-4383-aa6e-1116e02f93b1" providerId="ADAL" clId="{664AE7DB-3F6B-6B47-ACDA-8938604C7609}" dt="2024-07-23T15:03:44.185" v="764" actId="14100"/>
          <ac:cxnSpMkLst>
            <pc:docMk/>
            <pc:sldMk cId="1019611815" sldId="258"/>
            <ac:cxnSpMk id="24" creationId="{87DCFD08-3DB9-2AC6-3DC2-5ACE8F24A7BA}"/>
          </ac:cxnSpMkLst>
        </pc:cxnChg>
        <pc:cxnChg chg="add mod">
          <ac:chgData name="R-E. Alexii" userId="30a26711-8377-4383-aa6e-1116e02f93b1" providerId="ADAL" clId="{664AE7DB-3F6B-6B47-ACDA-8938604C7609}" dt="2024-07-23T15:03:55.071" v="767" actId="14100"/>
          <ac:cxnSpMkLst>
            <pc:docMk/>
            <pc:sldMk cId="1019611815" sldId="258"/>
            <ac:cxnSpMk id="25" creationId="{2C64CE95-A392-971A-4B79-939E4CC28979}"/>
          </ac:cxnSpMkLst>
        </pc:cxnChg>
        <pc:cxnChg chg="add mod">
          <ac:chgData name="R-E. Alexii" userId="30a26711-8377-4383-aa6e-1116e02f93b1" providerId="ADAL" clId="{664AE7DB-3F6B-6B47-ACDA-8938604C7609}" dt="2024-07-23T15:04:02.286" v="772" actId="1036"/>
          <ac:cxnSpMkLst>
            <pc:docMk/>
            <pc:sldMk cId="1019611815" sldId="258"/>
            <ac:cxnSpMk id="27" creationId="{30074E13-1BB8-641C-295A-7473D9CC8D45}"/>
          </ac:cxnSpMkLst>
        </pc:cxnChg>
        <pc:cxnChg chg="add mod">
          <ac:chgData name="R-E. Alexii" userId="30a26711-8377-4383-aa6e-1116e02f93b1" providerId="ADAL" clId="{664AE7DB-3F6B-6B47-ACDA-8938604C7609}" dt="2024-07-23T15:04:18.693" v="782" actId="14100"/>
          <ac:cxnSpMkLst>
            <pc:docMk/>
            <pc:sldMk cId="1019611815" sldId="258"/>
            <ac:cxnSpMk id="28" creationId="{188D66FC-295B-D20B-A8F6-0ECFFBD05010}"/>
          </ac:cxnSpMkLst>
        </pc:cxnChg>
        <pc:cxnChg chg="add mod">
          <ac:chgData name="R-E. Alexii" userId="30a26711-8377-4383-aa6e-1116e02f93b1" providerId="ADAL" clId="{664AE7DB-3F6B-6B47-ACDA-8938604C7609}" dt="2024-07-23T15:04:28.359" v="785" actId="14100"/>
          <ac:cxnSpMkLst>
            <pc:docMk/>
            <pc:sldMk cId="1019611815" sldId="258"/>
            <ac:cxnSpMk id="29" creationId="{A3FD974C-6352-E116-84AD-9B5A3D979BD1}"/>
          </ac:cxnSpMkLst>
        </pc:cxnChg>
        <pc:cxnChg chg="add mod">
          <ac:chgData name="R-E. Alexii" userId="30a26711-8377-4383-aa6e-1116e02f93b1" providerId="ADAL" clId="{664AE7DB-3F6B-6B47-ACDA-8938604C7609}" dt="2024-07-23T15:07:13.858" v="824" actId="1035"/>
          <ac:cxnSpMkLst>
            <pc:docMk/>
            <pc:sldMk cId="1019611815" sldId="258"/>
            <ac:cxnSpMk id="31" creationId="{5CBE65E5-470B-3A15-603F-DAEAE017A79B}"/>
          </ac:cxnSpMkLst>
        </pc:cxnChg>
        <pc:cxnChg chg="add mod">
          <ac:chgData name="R-E. Alexii" userId="30a26711-8377-4383-aa6e-1116e02f93b1" providerId="ADAL" clId="{664AE7DB-3F6B-6B47-ACDA-8938604C7609}" dt="2024-07-23T15:05:15.626" v="797" actId="14100"/>
          <ac:cxnSpMkLst>
            <pc:docMk/>
            <pc:sldMk cId="1019611815" sldId="258"/>
            <ac:cxnSpMk id="32" creationId="{124BE29A-12B8-F4B5-4985-E0E21B7190F8}"/>
          </ac:cxnSpMkLst>
        </pc:cxnChg>
        <pc:cxnChg chg="add mod">
          <ac:chgData name="R-E. Alexii" userId="30a26711-8377-4383-aa6e-1116e02f93b1" providerId="ADAL" clId="{664AE7DB-3F6B-6B47-ACDA-8938604C7609}" dt="2024-07-23T15:05:03.561" v="792" actId="14100"/>
          <ac:cxnSpMkLst>
            <pc:docMk/>
            <pc:sldMk cId="1019611815" sldId="258"/>
            <ac:cxnSpMk id="33" creationId="{8987FD9E-4E15-5670-C79A-46B409CEA8DF}"/>
          </ac:cxnSpMkLst>
        </pc:cxnChg>
        <pc:cxnChg chg="add mod">
          <ac:chgData name="R-E. Alexii" userId="30a26711-8377-4383-aa6e-1116e02f93b1" providerId="ADAL" clId="{664AE7DB-3F6B-6B47-ACDA-8938604C7609}" dt="2024-07-23T15:07:19.441" v="825" actId="1037"/>
          <ac:cxnSpMkLst>
            <pc:docMk/>
            <pc:sldMk cId="1019611815" sldId="258"/>
            <ac:cxnSpMk id="34" creationId="{CC8ECD2D-AFB9-CAD0-AE15-803B5A6A03F5}"/>
          </ac:cxnSpMkLst>
        </pc:cxnChg>
        <pc:cxnChg chg="mod">
          <ac:chgData name="R-E. Alexii" userId="30a26711-8377-4383-aa6e-1116e02f93b1" providerId="ADAL" clId="{664AE7DB-3F6B-6B47-ACDA-8938604C7609}" dt="2024-07-23T15:05:36.826" v="798"/>
          <ac:cxnSpMkLst>
            <pc:docMk/>
            <pc:sldMk cId="1019611815" sldId="258"/>
            <ac:cxnSpMk id="48" creationId="{6537B386-8A94-7F2D-F792-5EDFB4F3E424}"/>
          </ac:cxnSpMkLst>
        </pc:cxnChg>
        <pc:cxnChg chg="mod">
          <ac:chgData name="R-E. Alexii" userId="30a26711-8377-4383-aa6e-1116e02f93b1" providerId="ADAL" clId="{664AE7DB-3F6B-6B47-ACDA-8938604C7609}" dt="2024-07-23T15:05:36.826" v="798"/>
          <ac:cxnSpMkLst>
            <pc:docMk/>
            <pc:sldMk cId="1019611815" sldId="258"/>
            <ac:cxnSpMk id="53" creationId="{B1C08CCD-C1A3-A111-BE20-F2EEB6E9CB1F}"/>
          </ac:cxnSpMkLst>
        </pc:cxnChg>
        <pc:cxnChg chg="mod">
          <ac:chgData name="R-E. Alexii" userId="30a26711-8377-4383-aa6e-1116e02f93b1" providerId="ADAL" clId="{664AE7DB-3F6B-6B47-ACDA-8938604C7609}" dt="2024-07-23T15:05:36.826" v="798"/>
          <ac:cxnSpMkLst>
            <pc:docMk/>
            <pc:sldMk cId="1019611815" sldId="258"/>
            <ac:cxnSpMk id="54" creationId="{7B0701D4-9B1E-6947-4D77-018A2B763B9C}"/>
          </ac:cxnSpMkLst>
        </pc:cxnChg>
        <pc:cxnChg chg="mod">
          <ac:chgData name="R-E. Alexii" userId="30a26711-8377-4383-aa6e-1116e02f93b1" providerId="ADAL" clId="{664AE7DB-3F6B-6B47-ACDA-8938604C7609}" dt="2024-07-23T15:05:36.826" v="798"/>
          <ac:cxnSpMkLst>
            <pc:docMk/>
            <pc:sldMk cId="1019611815" sldId="258"/>
            <ac:cxnSpMk id="55" creationId="{FCF8E726-ABE0-4CB1-810E-5B6D2AA7AFB2}"/>
          </ac:cxnSpMkLst>
        </pc:cxnChg>
        <pc:cxnChg chg="mod">
          <ac:chgData name="R-E. Alexii" userId="30a26711-8377-4383-aa6e-1116e02f93b1" providerId="ADAL" clId="{664AE7DB-3F6B-6B47-ACDA-8938604C7609}" dt="2024-07-23T15:05:36.826" v="798"/>
          <ac:cxnSpMkLst>
            <pc:docMk/>
            <pc:sldMk cId="1019611815" sldId="258"/>
            <ac:cxnSpMk id="56" creationId="{A71CBA31-02B5-111E-A585-9B8A3BAF60B9}"/>
          </ac:cxnSpMkLst>
        </pc:cxnChg>
        <pc:cxnChg chg="mod">
          <ac:chgData name="R-E. Alexii" userId="30a26711-8377-4383-aa6e-1116e02f93b1" providerId="ADAL" clId="{664AE7DB-3F6B-6B47-ACDA-8938604C7609}" dt="2024-07-23T15:05:36.826" v="798"/>
          <ac:cxnSpMkLst>
            <pc:docMk/>
            <pc:sldMk cId="1019611815" sldId="258"/>
            <ac:cxnSpMk id="57" creationId="{345DC14B-1B39-B257-E785-5D3D549B58AF}"/>
          </ac:cxnSpMkLst>
        </pc:cxnChg>
        <pc:cxnChg chg="mod">
          <ac:chgData name="R-E. Alexii" userId="30a26711-8377-4383-aa6e-1116e02f93b1" providerId="ADAL" clId="{664AE7DB-3F6B-6B47-ACDA-8938604C7609}" dt="2024-07-23T15:05:36.826" v="798"/>
          <ac:cxnSpMkLst>
            <pc:docMk/>
            <pc:sldMk cId="1019611815" sldId="258"/>
            <ac:cxnSpMk id="58" creationId="{BBF7E8BB-B37D-53F3-AD7D-D9E961368E52}"/>
          </ac:cxnSpMkLst>
        </pc:cxnChg>
        <pc:cxnChg chg="mod">
          <ac:chgData name="R-E. Alexii" userId="30a26711-8377-4383-aa6e-1116e02f93b1" providerId="ADAL" clId="{664AE7DB-3F6B-6B47-ACDA-8938604C7609}" dt="2024-07-23T15:06:14.359" v="804"/>
          <ac:cxnSpMkLst>
            <pc:docMk/>
            <pc:sldMk cId="1019611815" sldId="258"/>
            <ac:cxnSpMk id="68" creationId="{106311FD-DCB6-0822-1A94-DBE7C90F7B06}"/>
          </ac:cxnSpMkLst>
        </pc:cxnChg>
        <pc:cxnChg chg="mod">
          <ac:chgData name="R-E. Alexii" userId="30a26711-8377-4383-aa6e-1116e02f93b1" providerId="ADAL" clId="{664AE7DB-3F6B-6B47-ACDA-8938604C7609}" dt="2024-07-23T15:06:14.359" v="804"/>
          <ac:cxnSpMkLst>
            <pc:docMk/>
            <pc:sldMk cId="1019611815" sldId="258"/>
            <ac:cxnSpMk id="73" creationId="{641514F8-4777-D77C-E8DE-8383EBE79316}"/>
          </ac:cxnSpMkLst>
        </pc:cxnChg>
        <pc:cxnChg chg="mod">
          <ac:chgData name="R-E. Alexii" userId="30a26711-8377-4383-aa6e-1116e02f93b1" providerId="ADAL" clId="{664AE7DB-3F6B-6B47-ACDA-8938604C7609}" dt="2024-07-23T15:06:14.359" v="804"/>
          <ac:cxnSpMkLst>
            <pc:docMk/>
            <pc:sldMk cId="1019611815" sldId="258"/>
            <ac:cxnSpMk id="74" creationId="{B091452C-C41A-17AA-F6CF-086D60BDFB58}"/>
          </ac:cxnSpMkLst>
        </pc:cxnChg>
        <pc:cxnChg chg="mod">
          <ac:chgData name="R-E. Alexii" userId="30a26711-8377-4383-aa6e-1116e02f93b1" providerId="ADAL" clId="{664AE7DB-3F6B-6B47-ACDA-8938604C7609}" dt="2024-07-23T15:06:14.359" v="804"/>
          <ac:cxnSpMkLst>
            <pc:docMk/>
            <pc:sldMk cId="1019611815" sldId="258"/>
            <ac:cxnSpMk id="75" creationId="{080EAD23-D5C6-0D89-25AE-FE2AF7EEF163}"/>
          </ac:cxnSpMkLst>
        </pc:cxnChg>
        <pc:cxnChg chg="mod">
          <ac:chgData name="R-E. Alexii" userId="30a26711-8377-4383-aa6e-1116e02f93b1" providerId="ADAL" clId="{664AE7DB-3F6B-6B47-ACDA-8938604C7609}" dt="2024-07-23T15:06:14.359" v="804"/>
          <ac:cxnSpMkLst>
            <pc:docMk/>
            <pc:sldMk cId="1019611815" sldId="258"/>
            <ac:cxnSpMk id="76" creationId="{3D23397A-A8C7-7F86-1D32-5E7811DCC1A0}"/>
          </ac:cxnSpMkLst>
        </pc:cxnChg>
        <pc:cxnChg chg="mod">
          <ac:chgData name="R-E. Alexii" userId="30a26711-8377-4383-aa6e-1116e02f93b1" providerId="ADAL" clId="{664AE7DB-3F6B-6B47-ACDA-8938604C7609}" dt="2024-07-23T15:06:14.359" v="804"/>
          <ac:cxnSpMkLst>
            <pc:docMk/>
            <pc:sldMk cId="1019611815" sldId="258"/>
            <ac:cxnSpMk id="77" creationId="{E1015CF2-B0BA-1A35-F3AD-F558DC2F617D}"/>
          </ac:cxnSpMkLst>
        </pc:cxnChg>
        <pc:cxnChg chg="mod">
          <ac:chgData name="R-E. Alexii" userId="30a26711-8377-4383-aa6e-1116e02f93b1" providerId="ADAL" clId="{664AE7DB-3F6B-6B47-ACDA-8938604C7609}" dt="2024-07-23T15:06:14.359" v="804"/>
          <ac:cxnSpMkLst>
            <pc:docMk/>
            <pc:sldMk cId="1019611815" sldId="258"/>
            <ac:cxnSpMk id="78" creationId="{1AF0F160-C19C-65B2-EB49-54CB1246CD67}"/>
          </ac:cxnSpMkLst>
        </pc:cxnChg>
        <pc:cxnChg chg="mod">
          <ac:chgData name="R-E. Alexii" userId="30a26711-8377-4383-aa6e-1116e02f93b1" providerId="ADAL" clId="{664AE7DB-3F6B-6B47-ACDA-8938604C7609}" dt="2024-07-23T15:06:29.124" v="808"/>
          <ac:cxnSpMkLst>
            <pc:docMk/>
            <pc:sldMk cId="1019611815" sldId="258"/>
            <ac:cxnSpMk id="85" creationId="{DF38BA51-9D1B-4F97-7CE5-799CA60E492B}"/>
          </ac:cxnSpMkLst>
        </pc:cxnChg>
        <pc:cxnChg chg="mod">
          <ac:chgData name="R-E. Alexii" userId="30a26711-8377-4383-aa6e-1116e02f93b1" providerId="ADAL" clId="{664AE7DB-3F6B-6B47-ACDA-8938604C7609}" dt="2024-07-23T15:06:29.124" v="808"/>
          <ac:cxnSpMkLst>
            <pc:docMk/>
            <pc:sldMk cId="1019611815" sldId="258"/>
            <ac:cxnSpMk id="90" creationId="{4B9866E2-AFC2-BD7B-1B64-2358AFF11192}"/>
          </ac:cxnSpMkLst>
        </pc:cxnChg>
        <pc:cxnChg chg="mod">
          <ac:chgData name="R-E. Alexii" userId="30a26711-8377-4383-aa6e-1116e02f93b1" providerId="ADAL" clId="{664AE7DB-3F6B-6B47-ACDA-8938604C7609}" dt="2024-07-23T15:06:29.124" v="808"/>
          <ac:cxnSpMkLst>
            <pc:docMk/>
            <pc:sldMk cId="1019611815" sldId="258"/>
            <ac:cxnSpMk id="91" creationId="{34C3C092-97E7-4E9E-F017-93B93FB728EB}"/>
          </ac:cxnSpMkLst>
        </pc:cxnChg>
        <pc:cxnChg chg="mod">
          <ac:chgData name="R-E. Alexii" userId="30a26711-8377-4383-aa6e-1116e02f93b1" providerId="ADAL" clId="{664AE7DB-3F6B-6B47-ACDA-8938604C7609}" dt="2024-07-23T15:06:29.124" v="808"/>
          <ac:cxnSpMkLst>
            <pc:docMk/>
            <pc:sldMk cId="1019611815" sldId="258"/>
            <ac:cxnSpMk id="92" creationId="{564CC883-BF49-7011-8A1E-75D1B7505169}"/>
          </ac:cxnSpMkLst>
        </pc:cxnChg>
        <pc:cxnChg chg="mod">
          <ac:chgData name="R-E. Alexii" userId="30a26711-8377-4383-aa6e-1116e02f93b1" providerId="ADAL" clId="{664AE7DB-3F6B-6B47-ACDA-8938604C7609}" dt="2024-07-23T15:06:29.124" v="808"/>
          <ac:cxnSpMkLst>
            <pc:docMk/>
            <pc:sldMk cId="1019611815" sldId="258"/>
            <ac:cxnSpMk id="93" creationId="{D2228824-6010-ABF0-0CC1-618363D78519}"/>
          </ac:cxnSpMkLst>
        </pc:cxnChg>
        <pc:cxnChg chg="mod">
          <ac:chgData name="R-E. Alexii" userId="30a26711-8377-4383-aa6e-1116e02f93b1" providerId="ADAL" clId="{664AE7DB-3F6B-6B47-ACDA-8938604C7609}" dt="2024-07-23T15:06:29.124" v="808"/>
          <ac:cxnSpMkLst>
            <pc:docMk/>
            <pc:sldMk cId="1019611815" sldId="258"/>
            <ac:cxnSpMk id="94" creationId="{521D6802-254E-F520-D01B-5EC3CEE2EF09}"/>
          </ac:cxnSpMkLst>
        </pc:cxnChg>
        <pc:cxnChg chg="mod">
          <ac:chgData name="R-E. Alexii" userId="30a26711-8377-4383-aa6e-1116e02f93b1" providerId="ADAL" clId="{664AE7DB-3F6B-6B47-ACDA-8938604C7609}" dt="2024-07-23T15:06:29.124" v="808"/>
          <ac:cxnSpMkLst>
            <pc:docMk/>
            <pc:sldMk cId="1019611815" sldId="258"/>
            <ac:cxnSpMk id="95" creationId="{8684B31D-FEE9-63D8-CA6B-23AE4A4BC145}"/>
          </ac:cxnSpMkLst>
        </pc:cxnChg>
        <pc:cxnChg chg="mod">
          <ac:chgData name="R-E. Alexii" userId="30a26711-8377-4383-aa6e-1116e02f93b1" providerId="ADAL" clId="{664AE7DB-3F6B-6B47-ACDA-8938604C7609}" dt="2024-07-23T15:06:29.491" v="809"/>
          <ac:cxnSpMkLst>
            <pc:docMk/>
            <pc:sldMk cId="1019611815" sldId="258"/>
            <ac:cxnSpMk id="102" creationId="{FFD397F2-43CB-3A97-14A7-8D59E15C7DA9}"/>
          </ac:cxnSpMkLst>
        </pc:cxnChg>
        <pc:cxnChg chg="mod">
          <ac:chgData name="R-E. Alexii" userId="30a26711-8377-4383-aa6e-1116e02f93b1" providerId="ADAL" clId="{664AE7DB-3F6B-6B47-ACDA-8938604C7609}" dt="2024-07-23T15:06:29.491" v="809"/>
          <ac:cxnSpMkLst>
            <pc:docMk/>
            <pc:sldMk cId="1019611815" sldId="258"/>
            <ac:cxnSpMk id="107" creationId="{7F9A628C-5DF6-5929-22C1-155398B3B6BE}"/>
          </ac:cxnSpMkLst>
        </pc:cxnChg>
        <pc:cxnChg chg="mod">
          <ac:chgData name="R-E. Alexii" userId="30a26711-8377-4383-aa6e-1116e02f93b1" providerId="ADAL" clId="{664AE7DB-3F6B-6B47-ACDA-8938604C7609}" dt="2024-07-23T15:06:29.491" v="809"/>
          <ac:cxnSpMkLst>
            <pc:docMk/>
            <pc:sldMk cId="1019611815" sldId="258"/>
            <ac:cxnSpMk id="108" creationId="{795EC753-B1E9-8391-7721-E49CAC7E9C89}"/>
          </ac:cxnSpMkLst>
        </pc:cxnChg>
        <pc:cxnChg chg="mod">
          <ac:chgData name="R-E. Alexii" userId="30a26711-8377-4383-aa6e-1116e02f93b1" providerId="ADAL" clId="{664AE7DB-3F6B-6B47-ACDA-8938604C7609}" dt="2024-07-23T15:06:29.491" v="809"/>
          <ac:cxnSpMkLst>
            <pc:docMk/>
            <pc:sldMk cId="1019611815" sldId="258"/>
            <ac:cxnSpMk id="109" creationId="{B390BE5A-6F5D-231A-9739-18AAF23272F9}"/>
          </ac:cxnSpMkLst>
        </pc:cxnChg>
        <pc:cxnChg chg="mod">
          <ac:chgData name="R-E. Alexii" userId="30a26711-8377-4383-aa6e-1116e02f93b1" providerId="ADAL" clId="{664AE7DB-3F6B-6B47-ACDA-8938604C7609}" dt="2024-07-23T15:06:29.491" v="809"/>
          <ac:cxnSpMkLst>
            <pc:docMk/>
            <pc:sldMk cId="1019611815" sldId="258"/>
            <ac:cxnSpMk id="110" creationId="{4F949B29-4A74-2A0C-E66E-F06FF9990A2D}"/>
          </ac:cxnSpMkLst>
        </pc:cxnChg>
        <pc:cxnChg chg="mod">
          <ac:chgData name="R-E. Alexii" userId="30a26711-8377-4383-aa6e-1116e02f93b1" providerId="ADAL" clId="{664AE7DB-3F6B-6B47-ACDA-8938604C7609}" dt="2024-07-23T15:06:29.491" v="809"/>
          <ac:cxnSpMkLst>
            <pc:docMk/>
            <pc:sldMk cId="1019611815" sldId="258"/>
            <ac:cxnSpMk id="111" creationId="{E0CDA6F3-908F-72C3-AF59-0EEDF74518C0}"/>
          </ac:cxnSpMkLst>
        </pc:cxnChg>
        <pc:cxnChg chg="mod">
          <ac:chgData name="R-E. Alexii" userId="30a26711-8377-4383-aa6e-1116e02f93b1" providerId="ADAL" clId="{664AE7DB-3F6B-6B47-ACDA-8938604C7609}" dt="2024-07-23T15:06:29.491" v="809"/>
          <ac:cxnSpMkLst>
            <pc:docMk/>
            <pc:sldMk cId="1019611815" sldId="258"/>
            <ac:cxnSpMk id="112" creationId="{59089242-51FD-4B27-0FEA-867C0ED5B4A5}"/>
          </ac:cxnSpMkLst>
        </pc:cxnChg>
        <pc:cxnChg chg="mod">
          <ac:chgData name="R-E. Alexii" userId="30a26711-8377-4383-aa6e-1116e02f93b1" providerId="ADAL" clId="{664AE7DB-3F6B-6B47-ACDA-8938604C7609}" dt="2024-07-23T15:06:29.769" v="810"/>
          <ac:cxnSpMkLst>
            <pc:docMk/>
            <pc:sldMk cId="1019611815" sldId="258"/>
            <ac:cxnSpMk id="119" creationId="{22752F22-FF80-F533-0E43-586A0E8DFB58}"/>
          </ac:cxnSpMkLst>
        </pc:cxnChg>
        <pc:cxnChg chg="mod">
          <ac:chgData name="R-E. Alexii" userId="30a26711-8377-4383-aa6e-1116e02f93b1" providerId="ADAL" clId="{664AE7DB-3F6B-6B47-ACDA-8938604C7609}" dt="2024-07-23T15:06:29.769" v="810"/>
          <ac:cxnSpMkLst>
            <pc:docMk/>
            <pc:sldMk cId="1019611815" sldId="258"/>
            <ac:cxnSpMk id="124" creationId="{ED156EB2-6602-AB66-1ADB-58B1D6A3FCD4}"/>
          </ac:cxnSpMkLst>
        </pc:cxnChg>
        <pc:cxnChg chg="mod">
          <ac:chgData name="R-E. Alexii" userId="30a26711-8377-4383-aa6e-1116e02f93b1" providerId="ADAL" clId="{664AE7DB-3F6B-6B47-ACDA-8938604C7609}" dt="2024-07-23T15:06:29.769" v="810"/>
          <ac:cxnSpMkLst>
            <pc:docMk/>
            <pc:sldMk cId="1019611815" sldId="258"/>
            <ac:cxnSpMk id="125" creationId="{423294F6-4F0E-1DFC-0FB7-D9D5EA633F26}"/>
          </ac:cxnSpMkLst>
        </pc:cxnChg>
        <pc:cxnChg chg="mod">
          <ac:chgData name="R-E. Alexii" userId="30a26711-8377-4383-aa6e-1116e02f93b1" providerId="ADAL" clId="{664AE7DB-3F6B-6B47-ACDA-8938604C7609}" dt="2024-07-23T15:06:29.769" v="810"/>
          <ac:cxnSpMkLst>
            <pc:docMk/>
            <pc:sldMk cId="1019611815" sldId="258"/>
            <ac:cxnSpMk id="126" creationId="{560BB324-C211-4C6A-2E47-3889FC7655D4}"/>
          </ac:cxnSpMkLst>
        </pc:cxnChg>
        <pc:cxnChg chg="mod">
          <ac:chgData name="R-E. Alexii" userId="30a26711-8377-4383-aa6e-1116e02f93b1" providerId="ADAL" clId="{664AE7DB-3F6B-6B47-ACDA-8938604C7609}" dt="2024-07-23T15:06:29.769" v="810"/>
          <ac:cxnSpMkLst>
            <pc:docMk/>
            <pc:sldMk cId="1019611815" sldId="258"/>
            <ac:cxnSpMk id="127" creationId="{463BAF38-C6C9-3E3E-43ED-8D2A56E0B42D}"/>
          </ac:cxnSpMkLst>
        </pc:cxnChg>
        <pc:cxnChg chg="mod">
          <ac:chgData name="R-E. Alexii" userId="30a26711-8377-4383-aa6e-1116e02f93b1" providerId="ADAL" clId="{664AE7DB-3F6B-6B47-ACDA-8938604C7609}" dt="2024-07-23T15:06:29.769" v="810"/>
          <ac:cxnSpMkLst>
            <pc:docMk/>
            <pc:sldMk cId="1019611815" sldId="258"/>
            <ac:cxnSpMk id="128" creationId="{CA7DF285-92B8-4758-05EF-D67B59F7F555}"/>
          </ac:cxnSpMkLst>
        </pc:cxnChg>
        <pc:cxnChg chg="mod">
          <ac:chgData name="R-E. Alexii" userId="30a26711-8377-4383-aa6e-1116e02f93b1" providerId="ADAL" clId="{664AE7DB-3F6B-6B47-ACDA-8938604C7609}" dt="2024-07-23T15:06:29.769" v="810"/>
          <ac:cxnSpMkLst>
            <pc:docMk/>
            <pc:sldMk cId="1019611815" sldId="258"/>
            <ac:cxnSpMk id="129" creationId="{D2EB99F1-43D5-705F-017E-7C07445C04E7}"/>
          </ac:cxnSpMkLst>
        </pc:cxnChg>
        <pc:cxnChg chg="add mod">
          <ac:chgData name="R-E. Alexii" userId="30a26711-8377-4383-aa6e-1116e02f93b1" providerId="ADAL" clId="{664AE7DB-3F6B-6B47-ACDA-8938604C7609}" dt="2024-07-23T16:19:04.635" v="840" actId="14100"/>
          <ac:cxnSpMkLst>
            <pc:docMk/>
            <pc:sldMk cId="1019611815" sldId="258"/>
            <ac:cxnSpMk id="130" creationId="{C2E59300-9E72-4477-8474-5F541E06C114}"/>
          </ac:cxnSpMkLst>
        </pc:cxnChg>
        <pc:cxnChg chg="add mod">
          <ac:chgData name="R-E. Alexii" userId="30a26711-8377-4383-aa6e-1116e02f93b1" providerId="ADAL" clId="{664AE7DB-3F6B-6B47-ACDA-8938604C7609}" dt="2024-07-23T16:19:36.310" v="857" actId="1076"/>
          <ac:cxnSpMkLst>
            <pc:docMk/>
            <pc:sldMk cId="1019611815" sldId="258"/>
            <ac:cxnSpMk id="131" creationId="{800A7F4A-89F4-2E1A-0CD8-A40C3B6F8F69}"/>
          </ac:cxnSpMkLst>
        </pc:cxnChg>
        <pc:cxnChg chg="add mod">
          <ac:chgData name="R-E. Alexii" userId="30a26711-8377-4383-aa6e-1116e02f93b1" providerId="ADAL" clId="{664AE7DB-3F6B-6B47-ACDA-8938604C7609}" dt="2024-07-23T16:19:48.504" v="862" actId="1038"/>
          <ac:cxnSpMkLst>
            <pc:docMk/>
            <pc:sldMk cId="1019611815" sldId="258"/>
            <ac:cxnSpMk id="132" creationId="{23BFAC33-7F2F-DB93-2C7E-EA203A3831ED}"/>
          </ac:cxnSpMkLst>
        </pc:cxnChg>
        <pc:cxnChg chg="mod">
          <ac:chgData name="R-E. Alexii" userId="30a26711-8377-4383-aa6e-1116e02f93b1" providerId="ADAL" clId="{664AE7DB-3F6B-6B47-ACDA-8938604C7609}" dt="2024-07-23T16:19:53.354" v="865"/>
          <ac:cxnSpMkLst>
            <pc:docMk/>
            <pc:sldMk cId="1019611815" sldId="258"/>
            <ac:cxnSpMk id="139" creationId="{F0EC62F2-27EF-AB21-8689-48EA9C8ABDE7}"/>
          </ac:cxnSpMkLst>
        </pc:cxnChg>
        <pc:cxnChg chg="mod">
          <ac:chgData name="R-E. Alexii" userId="30a26711-8377-4383-aa6e-1116e02f93b1" providerId="ADAL" clId="{664AE7DB-3F6B-6B47-ACDA-8938604C7609}" dt="2024-07-23T16:19:53.354" v="865"/>
          <ac:cxnSpMkLst>
            <pc:docMk/>
            <pc:sldMk cId="1019611815" sldId="258"/>
            <ac:cxnSpMk id="144" creationId="{EC68027A-EE5A-583A-3CB1-100A2B5A82BB}"/>
          </ac:cxnSpMkLst>
        </pc:cxnChg>
        <pc:cxnChg chg="mod">
          <ac:chgData name="R-E. Alexii" userId="30a26711-8377-4383-aa6e-1116e02f93b1" providerId="ADAL" clId="{664AE7DB-3F6B-6B47-ACDA-8938604C7609}" dt="2024-07-23T16:19:53.354" v="865"/>
          <ac:cxnSpMkLst>
            <pc:docMk/>
            <pc:sldMk cId="1019611815" sldId="258"/>
            <ac:cxnSpMk id="145" creationId="{BBF4D0C0-E4B6-DFC7-5320-38C13C41D814}"/>
          </ac:cxnSpMkLst>
        </pc:cxnChg>
        <pc:cxnChg chg="mod">
          <ac:chgData name="R-E. Alexii" userId="30a26711-8377-4383-aa6e-1116e02f93b1" providerId="ADAL" clId="{664AE7DB-3F6B-6B47-ACDA-8938604C7609}" dt="2024-07-23T16:19:53.354" v="865"/>
          <ac:cxnSpMkLst>
            <pc:docMk/>
            <pc:sldMk cId="1019611815" sldId="258"/>
            <ac:cxnSpMk id="146" creationId="{3BF2DF03-249D-6998-C30A-660AB66277E1}"/>
          </ac:cxnSpMkLst>
        </pc:cxnChg>
        <pc:cxnChg chg="mod">
          <ac:chgData name="R-E. Alexii" userId="30a26711-8377-4383-aa6e-1116e02f93b1" providerId="ADAL" clId="{664AE7DB-3F6B-6B47-ACDA-8938604C7609}" dt="2024-07-23T16:19:53.354" v="865"/>
          <ac:cxnSpMkLst>
            <pc:docMk/>
            <pc:sldMk cId="1019611815" sldId="258"/>
            <ac:cxnSpMk id="147" creationId="{BF97EF54-928E-67C7-0948-760790637D33}"/>
          </ac:cxnSpMkLst>
        </pc:cxnChg>
        <pc:cxnChg chg="mod">
          <ac:chgData name="R-E. Alexii" userId="30a26711-8377-4383-aa6e-1116e02f93b1" providerId="ADAL" clId="{664AE7DB-3F6B-6B47-ACDA-8938604C7609}" dt="2024-07-23T16:19:53.354" v="865"/>
          <ac:cxnSpMkLst>
            <pc:docMk/>
            <pc:sldMk cId="1019611815" sldId="258"/>
            <ac:cxnSpMk id="148" creationId="{E9AE7BF2-50D3-D346-831B-87800E26B28A}"/>
          </ac:cxnSpMkLst>
        </pc:cxnChg>
        <pc:cxnChg chg="mod">
          <ac:chgData name="R-E. Alexii" userId="30a26711-8377-4383-aa6e-1116e02f93b1" providerId="ADAL" clId="{664AE7DB-3F6B-6B47-ACDA-8938604C7609}" dt="2024-07-23T16:19:53.354" v="865"/>
          <ac:cxnSpMkLst>
            <pc:docMk/>
            <pc:sldMk cId="1019611815" sldId="258"/>
            <ac:cxnSpMk id="149" creationId="{B37B72D9-F411-E2CA-8B67-30E9C377298C}"/>
          </ac:cxnSpMkLst>
        </pc:cxnChg>
        <pc:cxnChg chg="add mod">
          <ac:chgData name="R-E. Alexii" userId="30a26711-8377-4383-aa6e-1116e02f93b1" providerId="ADAL" clId="{664AE7DB-3F6B-6B47-ACDA-8938604C7609}" dt="2024-07-23T16:20:03.959" v="868" actId="1076"/>
          <ac:cxnSpMkLst>
            <pc:docMk/>
            <pc:sldMk cId="1019611815" sldId="258"/>
            <ac:cxnSpMk id="150" creationId="{E7DCD3C2-E0BB-C262-FFF9-59D2A6DF3144}"/>
          </ac:cxnSpMkLst>
        </pc:cxnChg>
        <pc:cxnChg chg="add mod">
          <ac:chgData name="R-E. Alexii" userId="30a26711-8377-4383-aa6e-1116e02f93b1" providerId="ADAL" clId="{664AE7DB-3F6B-6B47-ACDA-8938604C7609}" dt="2024-07-23T16:20:10.149" v="870" actId="14100"/>
          <ac:cxnSpMkLst>
            <pc:docMk/>
            <pc:sldMk cId="1019611815" sldId="258"/>
            <ac:cxnSpMk id="151" creationId="{214D39AE-A268-76C4-9C7D-3BB1206C2E02}"/>
          </ac:cxnSpMkLst>
        </pc:cxnChg>
        <pc:cxnChg chg="add mod">
          <ac:chgData name="R-E. Alexii" userId="30a26711-8377-4383-aa6e-1116e02f93b1" providerId="ADAL" clId="{664AE7DB-3F6B-6B47-ACDA-8938604C7609}" dt="2024-07-23T16:20:16.466" v="872" actId="14100"/>
          <ac:cxnSpMkLst>
            <pc:docMk/>
            <pc:sldMk cId="1019611815" sldId="258"/>
            <ac:cxnSpMk id="152" creationId="{82FB2975-BA5B-E588-D918-2444C6EB6853}"/>
          </ac:cxnSpMkLst>
        </pc:cxnChg>
        <pc:cxnChg chg="mod">
          <ac:chgData name="R-E. Alexii" userId="30a26711-8377-4383-aa6e-1116e02f93b1" providerId="ADAL" clId="{664AE7DB-3F6B-6B47-ACDA-8938604C7609}" dt="2024-07-23T16:20:18.342" v="873"/>
          <ac:cxnSpMkLst>
            <pc:docMk/>
            <pc:sldMk cId="1019611815" sldId="258"/>
            <ac:cxnSpMk id="161" creationId="{5A145ED1-C332-CD7E-A96A-0B935AB7343F}"/>
          </ac:cxnSpMkLst>
        </pc:cxnChg>
        <pc:cxnChg chg="mod">
          <ac:chgData name="R-E. Alexii" userId="30a26711-8377-4383-aa6e-1116e02f93b1" providerId="ADAL" clId="{664AE7DB-3F6B-6B47-ACDA-8938604C7609}" dt="2024-07-23T16:20:18.342" v="873"/>
          <ac:cxnSpMkLst>
            <pc:docMk/>
            <pc:sldMk cId="1019611815" sldId="258"/>
            <ac:cxnSpMk id="166" creationId="{2B175AA4-80B9-B0C5-4229-736C7EF4500B}"/>
          </ac:cxnSpMkLst>
        </pc:cxnChg>
        <pc:cxnChg chg="mod">
          <ac:chgData name="R-E. Alexii" userId="30a26711-8377-4383-aa6e-1116e02f93b1" providerId="ADAL" clId="{664AE7DB-3F6B-6B47-ACDA-8938604C7609}" dt="2024-07-23T16:20:18.342" v="873"/>
          <ac:cxnSpMkLst>
            <pc:docMk/>
            <pc:sldMk cId="1019611815" sldId="258"/>
            <ac:cxnSpMk id="167" creationId="{43BC4697-405E-0208-9568-7F2A34B92021}"/>
          </ac:cxnSpMkLst>
        </pc:cxnChg>
        <pc:cxnChg chg="mod">
          <ac:chgData name="R-E. Alexii" userId="30a26711-8377-4383-aa6e-1116e02f93b1" providerId="ADAL" clId="{664AE7DB-3F6B-6B47-ACDA-8938604C7609}" dt="2024-07-23T16:20:18.342" v="873"/>
          <ac:cxnSpMkLst>
            <pc:docMk/>
            <pc:sldMk cId="1019611815" sldId="258"/>
            <ac:cxnSpMk id="168" creationId="{1A4E2201-FFCA-D02D-7805-97FC58643E25}"/>
          </ac:cxnSpMkLst>
        </pc:cxnChg>
        <pc:cxnChg chg="mod">
          <ac:chgData name="R-E. Alexii" userId="30a26711-8377-4383-aa6e-1116e02f93b1" providerId="ADAL" clId="{664AE7DB-3F6B-6B47-ACDA-8938604C7609}" dt="2024-07-23T16:20:18.342" v="873"/>
          <ac:cxnSpMkLst>
            <pc:docMk/>
            <pc:sldMk cId="1019611815" sldId="258"/>
            <ac:cxnSpMk id="169" creationId="{D13401B9-1008-8752-7912-23377FDE3F32}"/>
          </ac:cxnSpMkLst>
        </pc:cxnChg>
        <pc:cxnChg chg="mod">
          <ac:chgData name="R-E. Alexii" userId="30a26711-8377-4383-aa6e-1116e02f93b1" providerId="ADAL" clId="{664AE7DB-3F6B-6B47-ACDA-8938604C7609}" dt="2024-07-23T16:20:18.342" v="873"/>
          <ac:cxnSpMkLst>
            <pc:docMk/>
            <pc:sldMk cId="1019611815" sldId="258"/>
            <ac:cxnSpMk id="170" creationId="{DDE9EDE1-AE05-A309-EA82-5145514B81E1}"/>
          </ac:cxnSpMkLst>
        </pc:cxnChg>
        <pc:cxnChg chg="mod">
          <ac:chgData name="R-E. Alexii" userId="30a26711-8377-4383-aa6e-1116e02f93b1" providerId="ADAL" clId="{664AE7DB-3F6B-6B47-ACDA-8938604C7609}" dt="2024-07-23T16:20:18.342" v="873"/>
          <ac:cxnSpMkLst>
            <pc:docMk/>
            <pc:sldMk cId="1019611815" sldId="258"/>
            <ac:cxnSpMk id="171" creationId="{CC696F58-FC5F-A850-1073-241E3AC520A3}"/>
          </ac:cxnSpMkLst>
        </pc:cxnChg>
        <pc:cxnChg chg="add mod">
          <ac:chgData name="R-E. Alexii" userId="30a26711-8377-4383-aa6e-1116e02f93b1" providerId="ADAL" clId="{664AE7DB-3F6B-6B47-ACDA-8938604C7609}" dt="2024-07-23T16:20:33.768" v="877" actId="14100"/>
          <ac:cxnSpMkLst>
            <pc:docMk/>
            <pc:sldMk cId="1019611815" sldId="258"/>
            <ac:cxnSpMk id="172" creationId="{5A23F170-588D-CD33-0184-5318F8B823AC}"/>
          </ac:cxnSpMkLst>
        </pc:cxnChg>
        <pc:cxnChg chg="add mod">
          <ac:chgData name="R-E. Alexii" userId="30a26711-8377-4383-aa6e-1116e02f93b1" providerId="ADAL" clId="{664AE7DB-3F6B-6B47-ACDA-8938604C7609}" dt="2024-07-23T16:20:33.768" v="877" actId="14100"/>
          <ac:cxnSpMkLst>
            <pc:docMk/>
            <pc:sldMk cId="1019611815" sldId="258"/>
            <ac:cxnSpMk id="173" creationId="{F0CBB4B5-6EAA-091D-76F0-E953B1AE044A}"/>
          </ac:cxnSpMkLst>
        </pc:cxnChg>
        <pc:cxnChg chg="mod">
          <ac:chgData name="R-E. Alexii" userId="30a26711-8377-4383-aa6e-1116e02f93b1" providerId="ADAL" clId="{664AE7DB-3F6B-6B47-ACDA-8938604C7609}" dt="2024-07-23T16:20:40.246" v="882"/>
          <ac:cxnSpMkLst>
            <pc:docMk/>
            <pc:sldMk cId="1019611815" sldId="258"/>
            <ac:cxnSpMk id="182" creationId="{BEAA70FC-4B99-9E0D-08AE-C8322344CAA9}"/>
          </ac:cxnSpMkLst>
        </pc:cxnChg>
        <pc:cxnChg chg="mod">
          <ac:chgData name="R-E. Alexii" userId="30a26711-8377-4383-aa6e-1116e02f93b1" providerId="ADAL" clId="{664AE7DB-3F6B-6B47-ACDA-8938604C7609}" dt="2024-07-23T16:20:40.246" v="882"/>
          <ac:cxnSpMkLst>
            <pc:docMk/>
            <pc:sldMk cId="1019611815" sldId="258"/>
            <ac:cxnSpMk id="187" creationId="{F23DC3E4-CCCC-6B12-8F78-DDB9A61C6504}"/>
          </ac:cxnSpMkLst>
        </pc:cxnChg>
        <pc:cxnChg chg="mod">
          <ac:chgData name="R-E. Alexii" userId="30a26711-8377-4383-aa6e-1116e02f93b1" providerId="ADAL" clId="{664AE7DB-3F6B-6B47-ACDA-8938604C7609}" dt="2024-07-23T16:20:40.246" v="882"/>
          <ac:cxnSpMkLst>
            <pc:docMk/>
            <pc:sldMk cId="1019611815" sldId="258"/>
            <ac:cxnSpMk id="188" creationId="{12FAA8C8-842E-E23E-7973-25671D013365}"/>
          </ac:cxnSpMkLst>
        </pc:cxnChg>
        <pc:cxnChg chg="mod">
          <ac:chgData name="R-E. Alexii" userId="30a26711-8377-4383-aa6e-1116e02f93b1" providerId="ADAL" clId="{664AE7DB-3F6B-6B47-ACDA-8938604C7609}" dt="2024-07-23T16:20:40.246" v="882"/>
          <ac:cxnSpMkLst>
            <pc:docMk/>
            <pc:sldMk cId="1019611815" sldId="258"/>
            <ac:cxnSpMk id="189" creationId="{1FA2834F-291E-986B-9214-C3EA9D6E8019}"/>
          </ac:cxnSpMkLst>
        </pc:cxnChg>
        <pc:cxnChg chg="mod">
          <ac:chgData name="R-E. Alexii" userId="30a26711-8377-4383-aa6e-1116e02f93b1" providerId="ADAL" clId="{664AE7DB-3F6B-6B47-ACDA-8938604C7609}" dt="2024-07-23T16:20:40.246" v="882"/>
          <ac:cxnSpMkLst>
            <pc:docMk/>
            <pc:sldMk cId="1019611815" sldId="258"/>
            <ac:cxnSpMk id="190" creationId="{61720A8E-B4B1-88E5-B47A-B1691632D7CB}"/>
          </ac:cxnSpMkLst>
        </pc:cxnChg>
        <pc:cxnChg chg="mod">
          <ac:chgData name="R-E. Alexii" userId="30a26711-8377-4383-aa6e-1116e02f93b1" providerId="ADAL" clId="{664AE7DB-3F6B-6B47-ACDA-8938604C7609}" dt="2024-07-23T16:20:40.246" v="882"/>
          <ac:cxnSpMkLst>
            <pc:docMk/>
            <pc:sldMk cId="1019611815" sldId="258"/>
            <ac:cxnSpMk id="191" creationId="{7E657C18-F5C0-D230-6A27-5B7E5BCB9F2D}"/>
          </ac:cxnSpMkLst>
        </pc:cxnChg>
        <pc:cxnChg chg="mod">
          <ac:chgData name="R-E. Alexii" userId="30a26711-8377-4383-aa6e-1116e02f93b1" providerId="ADAL" clId="{664AE7DB-3F6B-6B47-ACDA-8938604C7609}" dt="2024-07-23T16:20:40.246" v="882"/>
          <ac:cxnSpMkLst>
            <pc:docMk/>
            <pc:sldMk cId="1019611815" sldId="258"/>
            <ac:cxnSpMk id="192" creationId="{BFCD2381-5FE1-114E-7780-794EEB3D6322}"/>
          </ac:cxnSpMkLst>
        </pc:cxnChg>
        <pc:cxnChg chg="add mod">
          <ac:chgData name="R-E. Alexii" userId="30a26711-8377-4383-aa6e-1116e02f93b1" providerId="ADAL" clId="{664AE7DB-3F6B-6B47-ACDA-8938604C7609}" dt="2024-07-23T16:21:11.302" v="892" actId="1076"/>
          <ac:cxnSpMkLst>
            <pc:docMk/>
            <pc:sldMk cId="1019611815" sldId="258"/>
            <ac:cxnSpMk id="193" creationId="{83B9DC2A-EC59-C735-3B15-F76E121B864C}"/>
          </ac:cxnSpMkLst>
        </pc:cxnChg>
        <pc:cxnChg chg="add mod">
          <ac:chgData name="R-E. Alexii" userId="30a26711-8377-4383-aa6e-1116e02f93b1" providerId="ADAL" clId="{664AE7DB-3F6B-6B47-ACDA-8938604C7609}" dt="2024-07-23T16:21:11.302" v="892" actId="1076"/>
          <ac:cxnSpMkLst>
            <pc:docMk/>
            <pc:sldMk cId="1019611815" sldId="258"/>
            <ac:cxnSpMk id="194" creationId="{79C491CC-E489-0ED6-1C60-0DB37A747FB7}"/>
          </ac:cxnSpMkLst>
        </pc:cxnChg>
        <pc:cxnChg chg="mod">
          <ac:chgData name="R-E. Alexii" userId="30a26711-8377-4383-aa6e-1116e02f93b1" providerId="ADAL" clId="{664AE7DB-3F6B-6B47-ACDA-8938604C7609}" dt="2024-07-23T16:21:03.817" v="890"/>
          <ac:cxnSpMkLst>
            <pc:docMk/>
            <pc:sldMk cId="1019611815" sldId="258"/>
            <ac:cxnSpMk id="201" creationId="{A06143C5-C630-8793-7BC0-DD5990846606}"/>
          </ac:cxnSpMkLst>
        </pc:cxnChg>
        <pc:cxnChg chg="mod">
          <ac:chgData name="R-E. Alexii" userId="30a26711-8377-4383-aa6e-1116e02f93b1" providerId="ADAL" clId="{664AE7DB-3F6B-6B47-ACDA-8938604C7609}" dt="2024-07-23T16:21:03.817" v="890"/>
          <ac:cxnSpMkLst>
            <pc:docMk/>
            <pc:sldMk cId="1019611815" sldId="258"/>
            <ac:cxnSpMk id="206" creationId="{9E641AF2-C762-141F-0B4A-100C0D4D6CAB}"/>
          </ac:cxnSpMkLst>
        </pc:cxnChg>
        <pc:cxnChg chg="mod">
          <ac:chgData name="R-E. Alexii" userId="30a26711-8377-4383-aa6e-1116e02f93b1" providerId="ADAL" clId="{664AE7DB-3F6B-6B47-ACDA-8938604C7609}" dt="2024-07-23T16:21:03.817" v="890"/>
          <ac:cxnSpMkLst>
            <pc:docMk/>
            <pc:sldMk cId="1019611815" sldId="258"/>
            <ac:cxnSpMk id="207" creationId="{5CC0DEF7-36FB-096A-D383-F326D2B43728}"/>
          </ac:cxnSpMkLst>
        </pc:cxnChg>
        <pc:cxnChg chg="mod">
          <ac:chgData name="R-E. Alexii" userId="30a26711-8377-4383-aa6e-1116e02f93b1" providerId="ADAL" clId="{664AE7DB-3F6B-6B47-ACDA-8938604C7609}" dt="2024-07-23T16:21:03.817" v="890"/>
          <ac:cxnSpMkLst>
            <pc:docMk/>
            <pc:sldMk cId="1019611815" sldId="258"/>
            <ac:cxnSpMk id="208" creationId="{529B6944-122F-64F5-1A3B-BB96E347EDBF}"/>
          </ac:cxnSpMkLst>
        </pc:cxnChg>
        <pc:cxnChg chg="mod">
          <ac:chgData name="R-E. Alexii" userId="30a26711-8377-4383-aa6e-1116e02f93b1" providerId="ADAL" clId="{664AE7DB-3F6B-6B47-ACDA-8938604C7609}" dt="2024-07-23T16:21:03.817" v="890"/>
          <ac:cxnSpMkLst>
            <pc:docMk/>
            <pc:sldMk cId="1019611815" sldId="258"/>
            <ac:cxnSpMk id="209" creationId="{39F6927D-7EA9-A19E-1E2B-EABF087D2867}"/>
          </ac:cxnSpMkLst>
        </pc:cxnChg>
        <pc:cxnChg chg="mod">
          <ac:chgData name="R-E. Alexii" userId="30a26711-8377-4383-aa6e-1116e02f93b1" providerId="ADAL" clId="{664AE7DB-3F6B-6B47-ACDA-8938604C7609}" dt="2024-07-23T16:21:03.817" v="890"/>
          <ac:cxnSpMkLst>
            <pc:docMk/>
            <pc:sldMk cId="1019611815" sldId="258"/>
            <ac:cxnSpMk id="210" creationId="{8C91D25E-94BE-184B-74C0-B98C1A348E4A}"/>
          </ac:cxnSpMkLst>
        </pc:cxnChg>
        <pc:cxnChg chg="mod">
          <ac:chgData name="R-E. Alexii" userId="30a26711-8377-4383-aa6e-1116e02f93b1" providerId="ADAL" clId="{664AE7DB-3F6B-6B47-ACDA-8938604C7609}" dt="2024-07-23T16:21:03.817" v="890"/>
          <ac:cxnSpMkLst>
            <pc:docMk/>
            <pc:sldMk cId="1019611815" sldId="258"/>
            <ac:cxnSpMk id="211" creationId="{FAA69616-7C14-158C-1779-4EE1E6C31046}"/>
          </ac:cxnSpMkLst>
        </pc:cxnChg>
      </pc:sldChg>
      <pc:sldChg chg="addSp delSp modSp new mod delCm modNotes">
        <pc:chgData name="R-E. Alexii" userId="30a26711-8377-4383-aa6e-1116e02f93b1" providerId="ADAL" clId="{664AE7DB-3F6B-6B47-ACDA-8938604C7609}" dt="2024-08-20T19:35:44.135" v="15264" actId="1076"/>
        <pc:sldMkLst>
          <pc:docMk/>
          <pc:sldMk cId="2611527123" sldId="259"/>
        </pc:sldMkLst>
        <pc:spChg chg="add mod">
          <ac:chgData name="R-E. Alexii" userId="30a26711-8377-4383-aa6e-1116e02f93b1" providerId="ADAL" clId="{664AE7DB-3F6B-6B47-ACDA-8938604C7609}" dt="2024-08-19T14:46:43.874" v="13239" actId="1038"/>
          <ac:spMkLst>
            <pc:docMk/>
            <pc:sldMk cId="2611527123" sldId="259"/>
            <ac:spMk id="2" creationId="{F8D9B29D-B193-EEF8-283F-B33DB2527F11}"/>
          </ac:spMkLst>
        </pc:spChg>
        <pc:spChg chg="add mod">
          <ac:chgData name="R-E. Alexii" userId="30a26711-8377-4383-aa6e-1116e02f93b1" providerId="ADAL" clId="{664AE7DB-3F6B-6B47-ACDA-8938604C7609}" dt="2024-08-19T14:46:43.874" v="13239" actId="1038"/>
          <ac:spMkLst>
            <pc:docMk/>
            <pc:sldMk cId="2611527123" sldId="259"/>
            <ac:spMk id="3" creationId="{B15896BC-DFAA-63A2-C448-B59FEEEED3F9}"/>
          </ac:spMkLst>
        </pc:spChg>
        <pc:spChg chg="add mod">
          <ac:chgData name="R-E. Alexii" userId="30a26711-8377-4383-aa6e-1116e02f93b1" providerId="ADAL" clId="{664AE7DB-3F6B-6B47-ACDA-8938604C7609}" dt="2024-08-19T14:46:43.874" v="13239" actId="1038"/>
          <ac:spMkLst>
            <pc:docMk/>
            <pc:sldMk cId="2611527123" sldId="259"/>
            <ac:spMk id="4" creationId="{387A2421-7385-5E33-077E-2F61C8334D0E}"/>
          </ac:spMkLst>
        </pc:spChg>
        <pc:spChg chg="add mod">
          <ac:chgData name="R-E. Alexii" userId="30a26711-8377-4383-aa6e-1116e02f93b1" providerId="ADAL" clId="{664AE7DB-3F6B-6B47-ACDA-8938604C7609}" dt="2024-08-12T11:34:47.459" v="10511" actId="1036"/>
          <ac:spMkLst>
            <pc:docMk/>
            <pc:sldMk cId="2611527123" sldId="259"/>
            <ac:spMk id="5" creationId="{58502BD0-CFCB-8609-DD89-D83D5513962D}"/>
          </ac:spMkLst>
        </pc:spChg>
        <pc:spChg chg="add mod">
          <ac:chgData name="R-E. Alexii" userId="30a26711-8377-4383-aa6e-1116e02f93b1" providerId="ADAL" clId="{664AE7DB-3F6B-6B47-ACDA-8938604C7609}" dt="2024-08-20T19:35:31.696" v="15259" actId="1038"/>
          <ac:spMkLst>
            <pc:docMk/>
            <pc:sldMk cId="2611527123" sldId="259"/>
            <ac:spMk id="6" creationId="{801AD6AD-A925-840F-44CC-C56C3C4C3CC8}"/>
          </ac:spMkLst>
        </pc:spChg>
        <pc:spChg chg="add del mod">
          <ac:chgData name="R-E. Alexii" userId="30a26711-8377-4383-aa6e-1116e02f93b1" providerId="ADAL" clId="{664AE7DB-3F6B-6B47-ACDA-8938604C7609}" dt="2024-08-11T13:24:03.384" v="8363" actId="478"/>
          <ac:spMkLst>
            <pc:docMk/>
            <pc:sldMk cId="2611527123" sldId="259"/>
            <ac:spMk id="8" creationId="{2099C138-14AC-BC69-23F6-18CEAB349E70}"/>
          </ac:spMkLst>
        </pc:spChg>
        <pc:spChg chg="add del mod">
          <ac:chgData name="R-E. Alexii" userId="30a26711-8377-4383-aa6e-1116e02f93b1" providerId="ADAL" clId="{664AE7DB-3F6B-6B47-ACDA-8938604C7609}" dt="2024-08-18T13:45:14.219" v="12561"/>
          <ac:spMkLst>
            <pc:docMk/>
            <pc:sldMk cId="2611527123" sldId="259"/>
            <ac:spMk id="8" creationId="{76360F4C-EFB4-675E-7F36-667035DEB4E0}"/>
          </ac:spMkLst>
        </pc:spChg>
        <pc:spChg chg="add mod">
          <ac:chgData name="R-E. Alexii" userId="30a26711-8377-4383-aa6e-1116e02f93b1" providerId="ADAL" clId="{664AE7DB-3F6B-6B47-ACDA-8938604C7609}" dt="2024-08-20T19:35:44.135" v="15264" actId="1076"/>
          <ac:spMkLst>
            <pc:docMk/>
            <pc:sldMk cId="2611527123" sldId="259"/>
            <ac:spMk id="8" creationId="{D37A3BE6-C94A-9696-2847-BC184A7E87B7}"/>
          </ac:spMkLst>
        </pc:spChg>
        <pc:spChg chg="add del mod">
          <ac:chgData name="R-E. Alexii" userId="30a26711-8377-4383-aa6e-1116e02f93b1" providerId="ADAL" clId="{664AE7DB-3F6B-6B47-ACDA-8938604C7609}" dt="2024-08-18T13:45:17.065" v="12564"/>
          <ac:spMkLst>
            <pc:docMk/>
            <pc:sldMk cId="2611527123" sldId="259"/>
            <ac:spMk id="108" creationId="{1D21C47A-1159-5B2A-C075-F6626D16797A}"/>
          </ac:spMkLst>
        </pc:spChg>
        <pc:spChg chg="add del mod">
          <ac:chgData name="R-E. Alexii" userId="30a26711-8377-4383-aa6e-1116e02f93b1" providerId="ADAL" clId="{664AE7DB-3F6B-6B47-ACDA-8938604C7609}" dt="2024-08-18T13:45:13.181" v="12558"/>
          <ac:spMkLst>
            <pc:docMk/>
            <pc:sldMk cId="2611527123" sldId="259"/>
            <ac:spMk id="109" creationId="{181A49D5-3906-89BB-02C4-EDEE9EBCA932}"/>
          </ac:spMkLst>
        </pc:spChg>
        <pc:spChg chg="add del mod">
          <ac:chgData name="R-E. Alexii" userId="30a26711-8377-4383-aa6e-1116e02f93b1" providerId="ADAL" clId="{664AE7DB-3F6B-6B47-ACDA-8938604C7609}" dt="2024-08-12T11:25:31.071" v="10460" actId="478"/>
          <ac:spMkLst>
            <pc:docMk/>
            <pc:sldMk cId="2611527123" sldId="259"/>
            <ac:spMk id="109" creationId="{2388F9AC-C35A-BDC5-D837-6999CB6AA24B}"/>
          </ac:spMkLst>
        </pc:spChg>
        <pc:spChg chg="add del mod">
          <ac:chgData name="R-E. Alexii" userId="30a26711-8377-4383-aa6e-1116e02f93b1" providerId="ADAL" clId="{664AE7DB-3F6B-6B47-ACDA-8938604C7609}" dt="2024-07-24T16:54:10.801" v="5149"/>
          <ac:spMkLst>
            <pc:docMk/>
            <pc:sldMk cId="2611527123" sldId="259"/>
            <ac:spMk id="109" creationId="{87F040AC-96F3-5712-3F76-0F71ECA288C7}"/>
          </ac:spMkLst>
        </pc:spChg>
        <pc:spChg chg="add mod">
          <ac:chgData name="R-E. Alexii" userId="30a26711-8377-4383-aa6e-1116e02f93b1" providerId="ADAL" clId="{664AE7DB-3F6B-6B47-ACDA-8938604C7609}" dt="2024-08-19T14:53:33.965" v="13269" actId="1076"/>
          <ac:spMkLst>
            <pc:docMk/>
            <pc:sldMk cId="2611527123" sldId="259"/>
            <ac:spMk id="110" creationId="{B9747D44-A578-BAF2-A447-644598C1F63F}"/>
          </ac:spMkLst>
        </pc:spChg>
        <pc:spChg chg="add del mod">
          <ac:chgData name="R-E. Alexii" userId="30a26711-8377-4383-aa6e-1116e02f93b1" providerId="ADAL" clId="{664AE7DB-3F6B-6B47-ACDA-8938604C7609}" dt="2024-08-11T13:26:49.370" v="8461"/>
          <ac:spMkLst>
            <pc:docMk/>
            <pc:sldMk cId="2611527123" sldId="259"/>
            <ac:spMk id="110" creationId="{F3C78FF7-71AB-97A4-E05B-6475BF00221E}"/>
          </ac:spMkLst>
        </pc:spChg>
        <pc:spChg chg="add mod">
          <ac:chgData name="R-E. Alexii" userId="30a26711-8377-4383-aa6e-1116e02f93b1" providerId="ADAL" clId="{664AE7DB-3F6B-6B47-ACDA-8938604C7609}" dt="2024-08-19T14:54:17.951" v="13275" actId="208"/>
          <ac:spMkLst>
            <pc:docMk/>
            <pc:sldMk cId="2611527123" sldId="259"/>
            <ac:spMk id="111" creationId="{321A647D-45B6-013E-5452-95A32C19A1AA}"/>
          </ac:spMkLst>
        </pc:spChg>
        <pc:spChg chg="add del mod">
          <ac:chgData name="R-E. Alexii" userId="30a26711-8377-4383-aa6e-1116e02f93b1" providerId="ADAL" clId="{664AE7DB-3F6B-6B47-ACDA-8938604C7609}" dt="2024-08-12T11:25:41.060" v="10463" actId="478"/>
          <ac:spMkLst>
            <pc:docMk/>
            <pc:sldMk cId="2611527123" sldId="259"/>
            <ac:spMk id="111" creationId="{7AEF7CA6-43E3-B839-7E76-947715DA07F0}"/>
          </ac:spMkLst>
        </pc:spChg>
        <pc:spChg chg="add del mod">
          <ac:chgData name="R-E. Alexii" userId="30a26711-8377-4383-aa6e-1116e02f93b1" providerId="ADAL" clId="{664AE7DB-3F6B-6B47-ACDA-8938604C7609}" dt="2024-08-12T11:25:52.442" v="10466" actId="478"/>
          <ac:spMkLst>
            <pc:docMk/>
            <pc:sldMk cId="2611527123" sldId="259"/>
            <ac:spMk id="112" creationId="{9FDD8938-D67E-507D-39A7-CD94A4E7E48B}"/>
          </ac:spMkLst>
        </pc:spChg>
        <pc:grpChg chg="add mod">
          <ac:chgData name="R-E. Alexii" userId="30a26711-8377-4383-aa6e-1116e02f93b1" providerId="ADAL" clId="{664AE7DB-3F6B-6B47-ACDA-8938604C7609}" dt="2024-07-24T09:44:52.021" v="1661"/>
          <ac:grpSpMkLst>
            <pc:docMk/>
            <pc:sldMk cId="2611527123" sldId="259"/>
            <ac:grpSpMk id="9" creationId="{6BCB6612-8E79-FB4A-7E19-E53068833B32}"/>
          </ac:grpSpMkLst>
        </pc:grpChg>
        <pc:grpChg chg="mod">
          <ac:chgData name="R-E. Alexii" userId="30a26711-8377-4383-aa6e-1116e02f93b1" providerId="ADAL" clId="{664AE7DB-3F6B-6B47-ACDA-8938604C7609}" dt="2024-07-24T09:44:52.021" v="1661"/>
          <ac:grpSpMkLst>
            <pc:docMk/>
            <pc:sldMk cId="2611527123" sldId="259"/>
            <ac:grpSpMk id="17" creationId="{17407138-B7AB-74DE-69ED-ECF0140F93F2}"/>
          </ac:grpSpMkLst>
        </pc:grpChg>
        <pc:grpChg chg="mod">
          <ac:chgData name="R-E. Alexii" userId="30a26711-8377-4383-aa6e-1116e02f93b1" providerId="ADAL" clId="{664AE7DB-3F6B-6B47-ACDA-8938604C7609}" dt="2024-07-24T09:44:52.021" v="1661"/>
          <ac:grpSpMkLst>
            <pc:docMk/>
            <pc:sldMk cId="2611527123" sldId="259"/>
            <ac:grpSpMk id="18" creationId="{67511EAB-475A-7528-FEDB-915E3208FCD2}"/>
          </ac:grpSpMkLst>
        </pc:grpChg>
        <pc:grpChg chg="mod">
          <ac:chgData name="R-E. Alexii" userId="30a26711-8377-4383-aa6e-1116e02f93b1" providerId="ADAL" clId="{664AE7DB-3F6B-6B47-ACDA-8938604C7609}" dt="2024-07-24T09:44:52.021" v="1661"/>
          <ac:grpSpMkLst>
            <pc:docMk/>
            <pc:sldMk cId="2611527123" sldId="259"/>
            <ac:grpSpMk id="19" creationId="{083CD51F-6DFB-606A-6348-693FCA4CAC74}"/>
          </ac:grpSpMkLst>
        </pc:grpChg>
        <pc:grpChg chg="mod">
          <ac:chgData name="R-E. Alexii" userId="30a26711-8377-4383-aa6e-1116e02f93b1" providerId="ADAL" clId="{664AE7DB-3F6B-6B47-ACDA-8938604C7609}" dt="2024-07-24T09:44:52.021" v="1661"/>
          <ac:grpSpMkLst>
            <pc:docMk/>
            <pc:sldMk cId="2611527123" sldId="259"/>
            <ac:grpSpMk id="23" creationId="{7F8DBAFA-FABC-3848-7227-934B76258EAE}"/>
          </ac:grpSpMkLst>
        </pc:grpChg>
        <pc:grpChg chg="mod">
          <ac:chgData name="R-E. Alexii" userId="30a26711-8377-4383-aa6e-1116e02f93b1" providerId="ADAL" clId="{664AE7DB-3F6B-6B47-ACDA-8938604C7609}" dt="2024-07-24T09:44:52.021" v="1661"/>
          <ac:grpSpMkLst>
            <pc:docMk/>
            <pc:sldMk cId="2611527123" sldId="259"/>
            <ac:grpSpMk id="27" creationId="{693E7866-53D0-AAC5-0574-2FE3B396B27C}"/>
          </ac:grpSpMkLst>
        </pc:grpChg>
        <pc:grpChg chg="mod">
          <ac:chgData name="R-E. Alexii" userId="30a26711-8377-4383-aa6e-1116e02f93b1" providerId="ADAL" clId="{664AE7DB-3F6B-6B47-ACDA-8938604C7609}" dt="2024-07-24T09:44:52.021" v="1661"/>
          <ac:grpSpMkLst>
            <pc:docMk/>
            <pc:sldMk cId="2611527123" sldId="259"/>
            <ac:grpSpMk id="28" creationId="{5FD9F837-1DF5-F3F5-CA20-6D48B0C52E39}"/>
          </ac:grpSpMkLst>
        </pc:grpChg>
        <pc:grpChg chg="mod">
          <ac:chgData name="R-E. Alexii" userId="30a26711-8377-4383-aa6e-1116e02f93b1" providerId="ADAL" clId="{664AE7DB-3F6B-6B47-ACDA-8938604C7609}" dt="2024-07-24T09:44:52.021" v="1661"/>
          <ac:grpSpMkLst>
            <pc:docMk/>
            <pc:sldMk cId="2611527123" sldId="259"/>
            <ac:grpSpMk id="31" creationId="{9ECCC96B-D88A-97C2-8441-850619F7455A}"/>
          </ac:grpSpMkLst>
        </pc:grpChg>
        <pc:grpChg chg="mod">
          <ac:chgData name="R-E. Alexii" userId="30a26711-8377-4383-aa6e-1116e02f93b1" providerId="ADAL" clId="{664AE7DB-3F6B-6B47-ACDA-8938604C7609}" dt="2024-07-24T09:44:52.021" v="1661"/>
          <ac:grpSpMkLst>
            <pc:docMk/>
            <pc:sldMk cId="2611527123" sldId="259"/>
            <ac:grpSpMk id="32" creationId="{01F8D18A-BCDA-D23F-8B7E-6025600875C7}"/>
          </ac:grpSpMkLst>
        </pc:grpChg>
        <pc:grpChg chg="mod">
          <ac:chgData name="R-E. Alexii" userId="30a26711-8377-4383-aa6e-1116e02f93b1" providerId="ADAL" clId="{664AE7DB-3F6B-6B47-ACDA-8938604C7609}" dt="2024-07-24T09:44:52.021" v="1661"/>
          <ac:grpSpMkLst>
            <pc:docMk/>
            <pc:sldMk cId="2611527123" sldId="259"/>
            <ac:grpSpMk id="35" creationId="{8C019ED5-9D3B-3985-8BE3-1C1B11E60792}"/>
          </ac:grpSpMkLst>
        </pc:grpChg>
        <pc:grpChg chg="mod">
          <ac:chgData name="R-E. Alexii" userId="30a26711-8377-4383-aa6e-1116e02f93b1" providerId="ADAL" clId="{664AE7DB-3F6B-6B47-ACDA-8938604C7609}" dt="2024-07-24T09:44:52.021" v="1661"/>
          <ac:grpSpMkLst>
            <pc:docMk/>
            <pc:sldMk cId="2611527123" sldId="259"/>
            <ac:grpSpMk id="44" creationId="{2102BEA8-CD2F-1721-8DC1-5CAA86F3DA4F}"/>
          </ac:grpSpMkLst>
        </pc:grpChg>
        <pc:grpChg chg="mod">
          <ac:chgData name="R-E. Alexii" userId="30a26711-8377-4383-aa6e-1116e02f93b1" providerId="ADAL" clId="{664AE7DB-3F6B-6B47-ACDA-8938604C7609}" dt="2024-07-24T09:44:52.021" v="1661"/>
          <ac:grpSpMkLst>
            <pc:docMk/>
            <pc:sldMk cId="2611527123" sldId="259"/>
            <ac:grpSpMk id="47" creationId="{1141CE0B-314D-346A-D972-28ED448653A9}"/>
          </ac:grpSpMkLst>
        </pc:grpChg>
        <pc:grpChg chg="mod">
          <ac:chgData name="R-E. Alexii" userId="30a26711-8377-4383-aa6e-1116e02f93b1" providerId="ADAL" clId="{664AE7DB-3F6B-6B47-ACDA-8938604C7609}" dt="2024-07-24T09:44:52.021" v="1661"/>
          <ac:grpSpMkLst>
            <pc:docMk/>
            <pc:sldMk cId="2611527123" sldId="259"/>
            <ac:grpSpMk id="48" creationId="{9C26D4D9-D3F4-3DD7-0A1A-DD38B3AE2F5E}"/>
          </ac:grpSpMkLst>
        </pc:grpChg>
        <pc:grpChg chg="mod">
          <ac:chgData name="R-E. Alexii" userId="30a26711-8377-4383-aa6e-1116e02f93b1" providerId="ADAL" clId="{664AE7DB-3F6B-6B47-ACDA-8938604C7609}" dt="2024-07-24T09:44:52.021" v="1661"/>
          <ac:grpSpMkLst>
            <pc:docMk/>
            <pc:sldMk cId="2611527123" sldId="259"/>
            <ac:grpSpMk id="51" creationId="{4F3E7072-1C0C-FEFC-0900-E6F4BA8D5D5D}"/>
          </ac:grpSpMkLst>
        </pc:grpChg>
        <pc:grpChg chg="mod">
          <ac:chgData name="R-E. Alexii" userId="30a26711-8377-4383-aa6e-1116e02f93b1" providerId="ADAL" clId="{664AE7DB-3F6B-6B47-ACDA-8938604C7609}" dt="2024-07-24T09:44:52.021" v="1661"/>
          <ac:grpSpMkLst>
            <pc:docMk/>
            <pc:sldMk cId="2611527123" sldId="259"/>
            <ac:grpSpMk id="60" creationId="{3F67F49D-2BC8-2399-8965-FBC88C5C7582}"/>
          </ac:grpSpMkLst>
        </pc:grpChg>
        <pc:grpChg chg="mod">
          <ac:chgData name="R-E. Alexii" userId="30a26711-8377-4383-aa6e-1116e02f93b1" providerId="ADAL" clId="{664AE7DB-3F6B-6B47-ACDA-8938604C7609}" dt="2024-07-24T09:44:52.021" v="1661"/>
          <ac:grpSpMkLst>
            <pc:docMk/>
            <pc:sldMk cId="2611527123" sldId="259"/>
            <ac:grpSpMk id="63" creationId="{2A46D0DC-4327-2949-536F-68EE878A2E07}"/>
          </ac:grpSpMkLst>
        </pc:grpChg>
        <pc:grpChg chg="mod">
          <ac:chgData name="R-E. Alexii" userId="30a26711-8377-4383-aa6e-1116e02f93b1" providerId="ADAL" clId="{664AE7DB-3F6B-6B47-ACDA-8938604C7609}" dt="2024-07-24T09:44:52.021" v="1661"/>
          <ac:grpSpMkLst>
            <pc:docMk/>
            <pc:sldMk cId="2611527123" sldId="259"/>
            <ac:grpSpMk id="64" creationId="{DE55BF4E-B24F-5B08-8343-6BBAD2D6F650}"/>
          </ac:grpSpMkLst>
        </pc:grpChg>
        <pc:grpChg chg="mod">
          <ac:chgData name="R-E. Alexii" userId="30a26711-8377-4383-aa6e-1116e02f93b1" providerId="ADAL" clId="{664AE7DB-3F6B-6B47-ACDA-8938604C7609}" dt="2024-07-24T09:44:52.021" v="1661"/>
          <ac:grpSpMkLst>
            <pc:docMk/>
            <pc:sldMk cId="2611527123" sldId="259"/>
            <ac:grpSpMk id="67" creationId="{8439AE2C-264A-BD7A-D5D8-735D68A1BF3A}"/>
          </ac:grpSpMkLst>
        </pc:grpChg>
        <pc:grpChg chg="mod">
          <ac:chgData name="R-E. Alexii" userId="30a26711-8377-4383-aa6e-1116e02f93b1" providerId="ADAL" clId="{664AE7DB-3F6B-6B47-ACDA-8938604C7609}" dt="2024-07-24T09:44:52.021" v="1661"/>
          <ac:grpSpMkLst>
            <pc:docMk/>
            <pc:sldMk cId="2611527123" sldId="259"/>
            <ac:grpSpMk id="76" creationId="{432F0FF6-835C-C502-9735-C68783CD466F}"/>
          </ac:grpSpMkLst>
        </pc:grpChg>
        <pc:grpChg chg="mod">
          <ac:chgData name="R-E. Alexii" userId="30a26711-8377-4383-aa6e-1116e02f93b1" providerId="ADAL" clId="{664AE7DB-3F6B-6B47-ACDA-8938604C7609}" dt="2024-07-24T09:44:52.021" v="1661"/>
          <ac:grpSpMkLst>
            <pc:docMk/>
            <pc:sldMk cId="2611527123" sldId="259"/>
            <ac:grpSpMk id="79" creationId="{A8CC3B8E-B2E5-67FE-7AED-1E331CF0E927}"/>
          </ac:grpSpMkLst>
        </pc:grpChg>
        <pc:grpChg chg="mod">
          <ac:chgData name="R-E. Alexii" userId="30a26711-8377-4383-aa6e-1116e02f93b1" providerId="ADAL" clId="{664AE7DB-3F6B-6B47-ACDA-8938604C7609}" dt="2024-07-24T09:44:52.021" v="1661"/>
          <ac:grpSpMkLst>
            <pc:docMk/>
            <pc:sldMk cId="2611527123" sldId="259"/>
            <ac:grpSpMk id="80" creationId="{B9DC63B2-E3F9-6401-CDE9-4ABD0F4B5EDB}"/>
          </ac:grpSpMkLst>
        </pc:grpChg>
        <pc:grpChg chg="mod">
          <ac:chgData name="R-E. Alexii" userId="30a26711-8377-4383-aa6e-1116e02f93b1" providerId="ADAL" clId="{664AE7DB-3F6B-6B47-ACDA-8938604C7609}" dt="2024-07-24T09:44:52.021" v="1661"/>
          <ac:grpSpMkLst>
            <pc:docMk/>
            <pc:sldMk cId="2611527123" sldId="259"/>
            <ac:grpSpMk id="83" creationId="{EA4373BD-C050-10D4-937A-C821039D1647}"/>
          </ac:grpSpMkLst>
        </pc:grpChg>
        <pc:grpChg chg="mod">
          <ac:chgData name="R-E. Alexii" userId="30a26711-8377-4383-aa6e-1116e02f93b1" providerId="ADAL" clId="{664AE7DB-3F6B-6B47-ACDA-8938604C7609}" dt="2024-07-24T09:44:52.021" v="1661"/>
          <ac:grpSpMkLst>
            <pc:docMk/>
            <pc:sldMk cId="2611527123" sldId="259"/>
            <ac:grpSpMk id="92" creationId="{27A24B21-23EB-3F24-3FC4-73127153421D}"/>
          </ac:grpSpMkLst>
        </pc:grpChg>
        <pc:grpChg chg="mod">
          <ac:chgData name="R-E. Alexii" userId="30a26711-8377-4383-aa6e-1116e02f93b1" providerId="ADAL" clId="{664AE7DB-3F6B-6B47-ACDA-8938604C7609}" dt="2024-07-24T09:44:52.021" v="1661"/>
          <ac:grpSpMkLst>
            <pc:docMk/>
            <pc:sldMk cId="2611527123" sldId="259"/>
            <ac:grpSpMk id="95" creationId="{11D154B6-7855-BDD3-7EF7-6466DA036921}"/>
          </ac:grpSpMkLst>
        </pc:grpChg>
        <pc:grpChg chg="mod">
          <ac:chgData name="R-E. Alexii" userId="30a26711-8377-4383-aa6e-1116e02f93b1" providerId="ADAL" clId="{664AE7DB-3F6B-6B47-ACDA-8938604C7609}" dt="2024-07-24T09:44:52.021" v="1661"/>
          <ac:grpSpMkLst>
            <pc:docMk/>
            <pc:sldMk cId="2611527123" sldId="259"/>
            <ac:grpSpMk id="96" creationId="{58A6FDFD-C1B4-5FCA-E520-361480D30185}"/>
          </ac:grpSpMkLst>
        </pc:grpChg>
        <pc:grpChg chg="mod">
          <ac:chgData name="R-E. Alexii" userId="30a26711-8377-4383-aa6e-1116e02f93b1" providerId="ADAL" clId="{664AE7DB-3F6B-6B47-ACDA-8938604C7609}" dt="2024-07-24T09:44:52.021" v="1661"/>
          <ac:grpSpMkLst>
            <pc:docMk/>
            <pc:sldMk cId="2611527123" sldId="259"/>
            <ac:grpSpMk id="99" creationId="{FADEBE6A-4F70-C99F-D084-0F7601E6B0C5}"/>
          </ac:grpSpMkLst>
        </pc:grpChg>
        <pc:picChg chg="add del mod modCrop">
          <ac:chgData name="R-E. Alexii" userId="30a26711-8377-4383-aa6e-1116e02f93b1" providerId="ADAL" clId="{664AE7DB-3F6B-6B47-ACDA-8938604C7609}" dt="2024-08-19T13:38:18.441" v="12570" actId="478"/>
          <ac:picMkLst>
            <pc:docMk/>
            <pc:sldMk cId="2611527123" sldId="259"/>
            <ac:picMk id="6" creationId="{A0BD61E4-E3A4-8FC8-FFF6-02ECAF6E047E}"/>
          </ac:picMkLst>
        </pc:picChg>
        <pc:picChg chg="add mod">
          <ac:chgData name="R-E. Alexii" userId="30a26711-8377-4383-aa6e-1116e02f93b1" providerId="ADAL" clId="{664AE7DB-3F6B-6B47-ACDA-8938604C7609}" dt="2024-08-11T13:24:23.561" v="8370"/>
          <ac:picMkLst>
            <pc:docMk/>
            <pc:sldMk cId="2611527123" sldId="259"/>
            <ac:picMk id="7" creationId="{02F67A56-67CC-FB65-D133-C3B88A01F185}"/>
          </ac:picMkLst>
        </pc:picChg>
        <pc:picChg chg="add del mod modCrop">
          <ac:chgData name="R-E. Alexii" userId="30a26711-8377-4383-aa6e-1116e02f93b1" providerId="ADAL" clId="{664AE7DB-3F6B-6B47-ACDA-8938604C7609}" dt="2024-07-24T09:37:35.265" v="1256" actId="478"/>
          <ac:picMkLst>
            <pc:docMk/>
            <pc:sldMk cId="2611527123" sldId="259"/>
            <ac:picMk id="7" creationId="{8FE5C243-1509-7BD1-FD21-490A31D5B4C5}"/>
          </ac:picMkLst>
        </pc:picChg>
        <pc:picChg chg="add mod modCrop">
          <ac:chgData name="R-E. Alexii" userId="30a26711-8377-4383-aa6e-1116e02f93b1" providerId="ADAL" clId="{664AE7DB-3F6B-6B47-ACDA-8938604C7609}" dt="2024-08-20T19:33:39.354" v="15234" actId="2085"/>
          <ac:picMkLst>
            <pc:docMk/>
            <pc:sldMk cId="2611527123" sldId="259"/>
            <ac:picMk id="109" creationId="{E4A2CC06-465E-5716-74C7-53B39A17C004}"/>
          </ac:picMkLst>
        </pc:picChg>
        <pc:inkChg chg="mod">
          <ac:chgData name="R-E. Alexii" userId="30a26711-8377-4383-aa6e-1116e02f93b1" providerId="ADAL" clId="{664AE7DB-3F6B-6B47-ACDA-8938604C7609}" dt="2024-07-24T09:44:52.021" v="1661"/>
          <ac:inkMkLst>
            <pc:docMk/>
            <pc:sldMk cId="2611527123" sldId="259"/>
            <ac:inkMk id="29" creationId="{15EA9158-DE94-B0DE-DC4E-A5B52B75CC39}"/>
          </ac:inkMkLst>
        </pc:inkChg>
        <pc:inkChg chg="mod">
          <ac:chgData name="R-E. Alexii" userId="30a26711-8377-4383-aa6e-1116e02f93b1" providerId="ADAL" clId="{664AE7DB-3F6B-6B47-ACDA-8938604C7609}" dt="2024-07-24T09:44:52.021" v="1661"/>
          <ac:inkMkLst>
            <pc:docMk/>
            <pc:sldMk cId="2611527123" sldId="259"/>
            <ac:inkMk id="30" creationId="{673B6F4E-966D-249F-74E9-474FE5756323}"/>
          </ac:inkMkLst>
        </pc:inkChg>
        <pc:inkChg chg="mod">
          <ac:chgData name="R-E. Alexii" userId="30a26711-8377-4383-aa6e-1116e02f93b1" providerId="ADAL" clId="{664AE7DB-3F6B-6B47-ACDA-8938604C7609}" dt="2024-07-24T09:44:52.021" v="1661"/>
          <ac:inkMkLst>
            <pc:docMk/>
            <pc:sldMk cId="2611527123" sldId="259"/>
            <ac:inkMk id="34" creationId="{8FF5E308-A9D8-419F-767D-5AC039BB40E9}"/>
          </ac:inkMkLst>
        </pc:inkChg>
        <pc:inkChg chg="mod">
          <ac:chgData name="R-E. Alexii" userId="30a26711-8377-4383-aa6e-1116e02f93b1" providerId="ADAL" clId="{664AE7DB-3F6B-6B47-ACDA-8938604C7609}" dt="2024-07-24T09:44:52.021" v="1661"/>
          <ac:inkMkLst>
            <pc:docMk/>
            <pc:sldMk cId="2611527123" sldId="259"/>
            <ac:inkMk id="36" creationId="{4C6A83E4-DE97-B323-9786-E20D9C38DF84}"/>
          </ac:inkMkLst>
        </pc:inkChg>
        <pc:inkChg chg="mod">
          <ac:chgData name="R-E. Alexii" userId="30a26711-8377-4383-aa6e-1116e02f93b1" providerId="ADAL" clId="{664AE7DB-3F6B-6B47-ACDA-8938604C7609}" dt="2024-07-24T09:44:52.021" v="1661"/>
          <ac:inkMkLst>
            <pc:docMk/>
            <pc:sldMk cId="2611527123" sldId="259"/>
            <ac:inkMk id="37" creationId="{5C0B2B33-477A-2720-6D08-76CF447FC109}"/>
          </ac:inkMkLst>
        </pc:inkChg>
        <pc:inkChg chg="mod">
          <ac:chgData name="R-E. Alexii" userId="30a26711-8377-4383-aa6e-1116e02f93b1" providerId="ADAL" clId="{664AE7DB-3F6B-6B47-ACDA-8938604C7609}" dt="2024-07-24T09:44:52.021" v="1661"/>
          <ac:inkMkLst>
            <pc:docMk/>
            <pc:sldMk cId="2611527123" sldId="259"/>
            <ac:inkMk id="45" creationId="{D454F5FF-F70F-678D-BEE4-B2C6C163954D}"/>
          </ac:inkMkLst>
        </pc:inkChg>
        <pc:inkChg chg="mod">
          <ac:chgData name="R-E. Alexii" userId="30a26711-8377-4383-aa6e-1116e02f93b1" providerId="ADAL" clId="{664AE7DB-3F6B-6B47-ACDA-8938604C7609}" dt="2024-07-24T09:44:52.021" v="1661"/>
          <ac:inkMkLst>
            <pc:docMk/>
            <pc:sldMk cId="2611527123" sldId="259"/>
            <ac:inkMk id="46" creationId="{0F0E1BAE-6705-9EE4-B7B4-9047E822611A}"/>
          </ac:inkMkLst>
        </pc:inkChg>
        <pc:inkChg chg="mod">
          <ac:chgData name="R-E. Alexii" userId="30a26711-8377-4383-aa6e-1116e02f93b1" providerId="ADAL" clId="{664AE7DB-3F6B-6B47-ACDA-8938604C7609}" dt="2024-07-24T09:44:52.021" v="1661"/>
          <ac:inkMkLst>
            <pc:docMk/>
            <pc:sldMk cId="2611527123" sldId="259"/>
            <ac:inkMk id="50" creationId="{264EFDA7-58FD-EBB0-2260-733A8B239AE0}"/>
          </ac:inkMkLst>
        </pc:inkChg>
        <pc:inkChg chg="mod">
          <ac:chgData name="R-E. Alexii" userId="30a26711-8377-4383-aa6e-1116e02f93b1" providerId="ADAL" clId="{664AE7DB-3F6B-6B47-ACDA-8938604C7609}" dt="2024-07-24T09:44:52.021" v="1661"/>
          <ac:inkMkLst>
            <pc:docMk/>
            <pc:sldMk cId="2611527123" sldId="259"/>
            <ac:inkMk id="52" creationId="{9F14F81E-41A2-3901-80D5-AF7CC2029D80}"/>
          </ac:inkMkLst>
        </pc:inkChg>
        <pc:inkChg chg="mod">
          <ac:chgData name="R-E. Alexii" userId="30a26711-8377-4383-aa6e-1116e02f93b1" providerId="ADAL" clId="{664AE7DB-3F6B-6B47-ACDA-8938604C7609}" dt="2024-07-24T09:44:52.021" v="1661"/>
          <ac:inkMkLst>
            <pc:docMk/>
            <pc:sldMk cId="2611527123" sldId="259"/>
            <ac:inkMk id="53" creationId="{DD12C358-A2C5-96DB-9C81-D4640F38DB62}"/>
          </ac:inkMkLst>
        </pc:inkChg>
        <pc:inkChg chg="mod">
          <ac:chgData name="R-E. Alexii" userId="30a26711-8377-4383-aa6e-1116e02f93b1" providerId="ADAL" clId="{664AE7DB-3F6B-6B47-ACDA-8938604C7609}" dt="2024-07-24T09:44:52.021" v="1661"/>
          <ac:inkMkLst>
            <pc:docMk/>
            <pc:sldMk cId="2611527123" sldId="259"/>
            <ac:inkMk id="61" creationId="{4C2D83DE-E078-7EFA-9596-C5DDF18C0F56}"/>
          </ac:inkMkLst>
        </pc:inkChg>
        <pc:inkChg chg="mod">
          <ac:chgData name="R-E. Alexii" userId="30a26711-8377-4383-aa6e-1116e02f93b1" providerId="ADAL" clId="{664AE7DB-3F6B-6B47-ACDA-8938604C7609}" dt="2024-07-24T09:44:52.021" v="1661"/>
          <ac:inkMkLst>
            <pc:docMk/>
            <pc:sldMk cId="2611527123" sldId="259"/>
            <ac:inkMk id="62" creationId="{19443DA9-D83F-B384-6D0B-B24A48256C9B}"/>
          </ac:inkMkLst>
        </pc:inkChg>
        <pc:inkChg chg="mod">
          <ac:chgData name="R-E. Alexii" userId="30a26711-8377-4383-aa6e-1116e02f93b1" providerId="ADAL" clId="{664AE7DB-3F6B-6B47-ACDA-8938604C7609}" dt="2024-07-24T09:44:52.021" v="1661"/>
          <ac:inkMkLst>
            <pc:docMk/>
            <pc:sldMk cId="2611527123" sldId="259"/>
            <ac:inkMk id="66" creationId="{F4A4C451-671C-ED5D-BC97-5D5722DECF8B}"/>
          </ac:inkMkLst>
        </pc:inkChg>
        <pc:inkChg chg="mod">
          <ac:chgData name="R-E. Alexii" userId="30a26711-8377-4383-aa6e-1116e02f93b1" providerId="ADAL" clId="{664AE7DB-3F6B-6B47-ACDA-8938604C7609}" dt="2024-07-24T09:44:52.021" v="1661"/>
          <ac:inkMkLst>
            <pc:docMk/>
            <pc:sldMk cId="2611527123" sldId="259"/>
            <ac:inkMk id="68" creationId="{3BA0A2F9-DCA8-7D86-2955-E5C8220C3273}"/>
          </ac:inkMkLst>
        </pc:inkChg>
        <pc:inkChg chg="mod">
          <ac:chgData name="R-E. Alexii" userId="30a26711-8377-4383-aa6e-1116e02f93b1" providerId="ADAL" clId="{664AE7DB-3F6B-6B47-ACDA-8938604C7609}" dt="2024-07-24T09:44:52.021" v="1661"/>
          <ac:inkMkLst>
            <pc:docMk/>
            <pc:sldMk cId="2611527123" sldId="259"/>
            <ac:inkMk id="69" creationId="{DE55A9DC-2F75-4C4F-1D4B-D4CCDFD9A2EC}"/>
          </ac:inkMkLst>
        </pc:inkChg>
        <pc:inkChg chg="mod">
          <ac:chgData name="R-E. Alexii" userId="30a26711-8377-4383-aa6e-1116e02f93b1" providerId="ADAL" clId="{664AE7DB-3F6B-6B47-ACDA-8938604C7609}" dt="2024-07-24T09:44:52.021" v="1661"/>
          <ac:inkMkLst>
            <pc:docMk/>
            <pc:sldMk cId="2611527123" sldId="259"/>
            <ac:inkMk id="77" creationId="{7D1A8855-9F88-3968-8C3A-26488BBE3F98}"/>
          </ac:inkMkLst>
        </pc:inkChg>
        <pc:inkChg chg="mod">
          <ac:chgData name="R-E. Alexii" userId="30a26711-8377-4383-aa6e-1116e02f93b1" providerId="ADAL" clId="{664AE7DB-3F6B-6B47-ACDA-8938604C7609}" dt="2024-07-24T09:44:52.021" v="1661"/>
          <ac:inkMkLst>
            <pc:docMk/>
            <pc:sldMk cId="2611527123" sldId="259"/>
            <ac:inkMk id="78" creationId="{90C0D072-5D86-FCCB-01B5-A86330E44404}"/>
          </ac:inkMkLst>
        </pc:inkChg>
        <pc:inkChg chg="mod">
          <ac:chgData name="R-E. Alexii" userId="30a26711-8377-4383-aa6e-1116e02f93b1" providerId="ADAL" clId="{664AE7DB-3F6B-6B47-ACDA-8938604C7609}" dt="2024-07-24T09:44:52.021" v="1661"/>
          <ac:inkMkLst>
            <pc:docMk/>
            <pc:sldMk cId="2611527123" sldId="259"/>
            <ac:inkMk id="82" creationId="{7C07D8D1-7E6A-F899-F298-05678FB1DA32}"/>
          </ac:inkMkLst>
        </pc:inkChg>
        <pc:inkChg chg="mod">
          <ac:chgData name="R-E. Alexii" userId="30a26711-8377-4383-aa6e-1116e02f93b1" providerId="ADAL" clId="{664AE7DB-3F6B-6B47-ACDA-8938604C7609}" dt="2024-07-24T09:44:52.021" v="1661"/>
          <ac:inkMkLst>
            <pc:docMk/>
            <pc:sldMk cId="2611527123" sldId="259"/>
            <ac:inkMk id="84" creationId="{72B2B60D-4478-A826-5870-27B788C0E7A8}"/>
          </ac:inkMkLst>
        </pc:inkChg>
        <pc:inkChg chg="mod">
          <ac:chgData name="R-E. Alexii" userId="30a26711-8377-4383-aa6e-1116e02f93b1" providerId="ADAL" clId="{664AE7DB-3F6B-6B47-ACDA-8938604C7609}" dt="2024-07-24T09:44:52.021" v="1661"/>
          <ac:inkMkLst>
            <pc:docMk/>
            <pc:sldMk cId="2611527123" sldId="259"/>
            <ac:inkMk id="85" creationId="{5C58A4D5-A8D6-FED5-7FC7-730253295533}"/>
          </ac:inkMkLst>
        </pc:inkChg>
        <pc:inkChg chg="mod">
          <ac:chgData name="R-E. Alexii" userId="30a26711-8377-4383-aa6e-1116e02f93b1" providerId="ADAL" clId="{664AE7DB-3F6B-6B47-ACDA-8938604C7609}" dt="2024-07-24T09:44:52.021" v="1661"/>
          <ac:inkMkLst>
            <pc:docMk/>
            <pc:sldMk cId="2611527123" sldId="259"/>
            <ac:inkMk id="93" creationId="{88946B1E-435F-5162-7E44-62AC3B0FE5E2}"/>
          </ac:inkMkLst>
        </pc:inkChg>
        <pc:inkChg chg="mod">
          <ac:chgData name="R-E. Alexii" userId="30a26711-8377-4383-aa6e-1116e02f93b1" providerId="ADAL" clId="{664AE7DB-3F6B-6B47-ACDA-8938604C7609}" dt="2024-07-24T09:44:52.021" v="1661"/>
          <ac:inkMkLst>
            <pc:docMk/>
            <pc:sldMk cId="2611527123" sldId="259"/>
            <ac:inkMk id="94" creationId="{C75817AB-F75D-295E-38F6-0216066B19E5}"/>
          </ac:inkMkLst>
        </pc:inkChg>
        <pc:inkChg chg="mod">
          <ac:chgData name="R-E. Alexii" userId="30a26711-8377-4383-aa6e-1116e02f93b1" providerId="ADAL" clId="{664AE7DB-3F6B-6B47-ACDA-8938604C7609}" dt="2024-07-24T09:44:52.021" v="1661"/>
          <ac:inkMkLst>
            <pc:docMk/>
            <pc:sldMk cId="2611527123" sldId="259"/>
            <ac:inkMk id="98" creationId="{DDF8B3AB-67CC-763A-6585-FE2B3D1C921E}"/>
          </ac:inkMkLst>
        </pc:inkChg>
        <pc:inkChg chg="mod">
          <ac:chgData name="R-E. Alexii" userId="30a26711-8377-4383-aa6e-1116e02f93b1" providerId="ADAL" clId="{664AE7DB-3F6B-6B47-ACDA-8938604C7609}" dt="2024-07-24T09:44:52.021" v="1661"/>
          <ac:inkMkLst>
            <pc:docMk/>
            <pc:sldMk cId="2611527123" sldId="259"/>
            <ac:inkMk id="100" creationId="{7CA4EDED-E819-6BC8-D26B-9FB0597CD8C2}"/>
          </ac:inkMkLst>
        </pc:inkChg>
        <pc:inkChg chg="mod">
          <ac:chgData name="R-E. Alexii" userId="30a26711-8377-4383-aa6e-1116e02f93b1" providerId="ADAL" clId="{664AE7DB-3F6B-6B47-ACDA-8938604C7609}" dt="2024-07-24T09:44:52.021" v="1661"/>
          <ac:inkMkLst>
            <pc:docMk/>
            <pc:sldMk cId="2611527123" sldId="259"/>
            <ac:inkMk id="101" creationId="{C72D296F-0CB3-9D4E-E525-59CAD17C20CC}"/>
          </ac:inkMkLst>
        </pc:inkChg>
        <pc:cxnChg chg="mod">
          <ac:chgData name="R-E. Alexii" userId="30a26711-8377-4383-aa6e-1116e02f93b1" providerId="ADAL" clId="{664AE7DB-3F6B-6B47-ACDA-8938604C7609}" dt="2024-07-24T09:44:52.021" v="1661"/>
          <ac:cxnSpMkLst>
            <pc:docMk/>
            <pc:sldMk cId="2611527123" sldId="259"/>
            <ac:cxnSpMk id="10" creationId="{1FC94620-72CE-D863-6ADB-C46263965EBE}"/>
          </ac:cxnSpMkLst>
        </pc:cxnChg>
        <pc:cxnChg chg="mod">
          <ac:chgData name="R-E. Alexii" userId="30a26711-8377-4383-aa6e-1116e02f93b1" providerId="ADAL" clId="{664AE7DB-3F6B-6B47-ACDA-8938604C7609}" dt="2024-07-24T09:44:52.021" v="1661"/>
          <ac:cxnSpMkLst>
            <pc:docMk/>
            <pc:sldMk cId="2611527123" sldId="259"/>
            <ac:cxnSpMk id="11" creationId="{E2FD275F-C9A9-C3B7-E40C-298DC8E0FE2E}"/>
          </ac:cxnSpMkLst>
        </pc:cxnChg>
        <pc:cxnChg chg="mod">
          <ac:chgData name="R-E. Alexii" userId="30a26711-8377-4383-aa6e-1116e02f93b1" providerId="ADAL" clId="{664AE7DB-3F6B-6B47-ACDA-8938604C7609}" dt="2024-07-24T09:44:52.021" v="1661"/>
          <ac:cxnSpMkLst>
            <pc:docMk/>
            <pc:sldMk cId="2611527123" sldId="259"/>
            <ac:cxnSpMk id="12" creationId="{6063C948-7E5E-DF5B-50D3-3016F816282C}"/>
          </ac:cxnSpMkLst>
        </pc:cxnChg>
        <pc:cxnChg chg="mod">
          <ac:chgData name="R-E. Alexii" userId="30a26711-8377-4383-aa6e-1116e02f93b1" providerId="ADAL" clId="{664AE7DB-3F6B-6B47-ACDA-8938604C7609}" dt="2024-07-24T09:44:52.021" v="1661"/>
          <ac:cxnSpMkLst>
            <pc:docMk/>
            <pc:sldMk cId="2611527123" sldId="259"/>
            <ac:cxnSpMk id="13" creationId="{73C3AE4C-7C1D-E922-0619-2AAF1E64504D}"/>
          </ac:cxnSpMkLst>
        </pc:cxnChg>
        <pc:cxnChg chg="mod">
          <ac:chgData name="R-E. Alexii" userId="30a26711-8377-4383-aa6e-1116e02f93b1" providerId="ADAL" clId="{664AE7DB-3F6B-6B47-ACDA-8938604C7609}" dt="2024-07-24T09:44:52.021" v="1661"/>
          <ac:cxnSpMkLst>
            <pc:docMk/>
            <pc:sldMk cId="2611527123" sldId="259"/>
            <ac:cxnSpMk id="14" creationId="{70C060A4-BA9E-C14B-7844-4613A2FB54A7}"/>
          </ac:cxnSpMkLst>
        </pc:cxnChg>
        <pc:cxnChg chg="mod">
          <ac:chgData name="R-E. Alexii" userId="30a26711-8377-4383-aa6e-1116e02f93b1" providerId="ADAL" clId="{664AE7DB-3F6B-6B47-ACDA-8938604C7609}" dt="2024-07-24T09:44:52.021" v="1661"/>
          <ac:cxnSpMkLst>
            <pc:docMk/>
            <pc:sldMk cId="2611527123" sldId="259"/>
            <ac:cxnSpMk id="15" creationId="{300BC719-3F3B-3577-76DB-ABF6CE76C88C}"/>
          </ac:cxnSpMkLst>
        </pc:cxnChg>
        <pc:cxnChg chg="mod">
          <ac:chgData name="R-E. Alexii" userId="30a26711-8377-4383-aa6e-1116e02f93b1" providerId="ADAL" clId="{664AE7DB-3F6B-6B47-ACDA-8938604C7609}" dt="2024-07-24T09:44:52.021" v="1661"/>
          <ac:cxnSpMkLst>
            <pc:docMk/>
            <pc:sldMk cId="2611527123" sldId="259"/>
            <ac:cxnSpMk id="16" creationId="{FF02AEE3-7DEC-4D4E-334C-4D4D8B4CE56D}"/>
          </ac:cxnSpMkLst>
        </pc:cxnChg>
        <pc:cxnChg chg="mod">
          <ac:chgData name="R-E. Alexii" userId="30a26711-8377-4383-aa6e-1116e02f93b1" providerId="ADAL" clId="{664AE7DB-3F6B-6B47-ACDA-8938604C7609}" dt="2024-07-24T09:44:52.021" v="1661"/>
          <ac:cxnSpMkLst>
            <pc:docMk/>
            <pc:sldMk cId="2611527123" sldId="259"/>
            <ac:cxnSpMk id="20" creationId="{34514C28-D161-8375-D5A5-B9BD8CAC7B72}"/>
          </ac:cxnSpMkLst>
        </pc:cxnChg>
        <pc:cxnChg chg="mod">
          <ac:chgData name="R-E. Alexii" userId="30a26711-8377-4383-aa6e-1116e02f93b1" providerId="ADAL" clId="{664AE7DB-3F6B-6B47-ACDA-8938604C7609}" dt="2024-07-24T09:44:52.021" v="1661"/>
          <ac:cxnSpMkLst>
            <pc:docMk/>
            <pc:sldMk cId="2611527123" sldId="259"/>
            <ac:cxnSpMk id="21" creationId="{AEB12830-BE69-24FA-012A-DFAC5DEEFC85}"/>
          </ac:cxnSpMkLst>
        </pc:cxnChg>
        <pc:cxnChg chg="mod">
          <ac:chgData name="R-E. Alexii" userId="30a26711-8377-4383-aa6e-1116e02f93b1" providerId="ADAL" clId="{664AE7DB-3F6B-6B47-ACDA-8938604C7609}" dt="2024-07-24T09:44:52.021" v="1661"/>
          <ac:cxnSpMkLst>
            <pc:docMk/>
            <pc:sldMk cId="2611527123" sldId="259"/>
            <ac:cxnSpMk id="22" creationId="{0511E59B-5A5F-A543-9ED7-F7D87D140574}"/>
          </ac:cxnSpMkLst>
        </pc:cxnChg>
        <pc:cxnChg chg="mod">
          <ac:chgData name="R-E. Alexii" userId="30a26711-8377-4383-aa6e-1116e02f93b1" providerId="ADAL" clId="{664AE7DB-3F6B-6B47-ACDA-8938604C7609}" dt="2024-07-24T09:44:52.021" v="1661"/>
          <ac:cxnSpMkLst>
            <pc:docMk/>
            <pc:sldMk cId="2611527123" sldId="259"/>
            <ac:cxnSpMk id="24" creationId="{3CB4F467-990B-E8F2-B166-BCB79219A98A}"/>
          </ac:cxnSpMkLst>
        </pc:cxnChg>
        <pc:cxnChg chg="mod">
          <ac:chgData name="R-E. Alexii" userId="30a26711-8377-4383-aa6e-1116e02f93b1" providerId="ADAL" clId="{664AE7DB-3F6B-6B47-ACDA-8938604C7609}" dt="2024-07-24T09:44:52.021" v="1661"/>
          <ac:cxnSpMkLst>
            <pc:docMk/>
            <pc:sldMk cId="2611527123" sldId="259"/>
            <ac:cxnSpMk id="25" creationId="{4396AA92-C376-1EFE-E11F-8C19E8D6706F}"/>
          </ac:cxnSpMkLst>
        </pc:cxnChg>
        <pc:cxnChg chg="mod">
          <ac:chgData name="R-E. Alexii" userId="30a26711-8377-4383-aa6e-1116e02f93b1" providerId="ADAL" clId="{664AE7DB-3F6B-6B47-ACDA-8938604C7609}" dt="2024-07-24T09:44:52.021" v="1661"/>
          <ac:cxnSpMkLst>
            <pc:docMk/>
            <pc:sldMk cId="2611527123" sldId="259"/>
            <ac:cxnSpMk id="26" creationId="{47DDE5C3-FEEB-C3BD-7194-8505F90D1696}"/>
          </ac:cxnSpMkLst>
        </pc:cxnChg>
        <pc:cxnChg chg="mod">
          <ac:chgData name="R-E. Alexii" userId="30a26711-8377-4383-aa6e-1116e02f93b1" providerId="ADAL" clId="{664AE7DB-3F6B-6B47-ACDA-8938604C7609}" dt="2024-07-24T09:44:52.021" v="1661"/>
          <ac:cxnSpMkLst>
            <pc:docMk/>
            <pc:sldMk cId="2611527123" sldId="259"/>
            <ac:cxnSpMk id="33" creationId="{ECEFE27B-D5F3-675A-11B0-1C32DE55BEB5}"/>
          </ac:cxnSpMkLst>
        </pc:cxnChg>
        <pc:cxnChg chg="mod">
          <ac:chgData name="R-E. Alexii" userId="30a26711-8377-4383-aa6e-1116e02f93b1" providerId="ADAL" clId="{664AE7DB-3F6B-6B47-ACDA-8938604C7609}" dt="2024-07-24T09:44:52.021" v="1661"/>
          <ac:cxnSpMkLst>
            <pc:docMk/>
            <pc:sldMk cId="2611527123" sldId="259"/>
            <ac:cxnSpMk id="38" creationId="{39671D64-8D8B-7257-09B2-6E03D9614766}"/>
          </ac:cxnSpMkLst>
        </pc:cxnChg>
        <pc:cxnChg chg="mod">
          <ac:chgData name="R-E. Alexii" userId="30a26711-8377-4383-aa6e-1116e02f93b1" providerId="ADAL" clId="{664AE7DB-3F6B-6B47-ACDA-8938604C7609}" dt="2024-07-24T09:44:52.021" v="1661"/>
          <ac:cxnSpMkLst>
            <pc:docMk/>
            <pc:sldMk cId="2611527123" sldId="259"/>
            <ac:cxnSpMk id="39" creationId="{FB5AA570-5E44-11C9-8EB7-726CCA7879C1}"/>
          </ac:cxnSpMkLst>
        </pc:cxnChg>
        <pc:cxnChg chg="mod">
          <ac:chgData name="R-E. Alexii" userId="30a26711-8377-4383-aa6e-1116e02f93b1" providerId="ADAL" clId="{664AE7DB-3F6B-6B47-ACDA-8938604C7609}" dt="2024-07-24T09:44:52.021" v="1661"/>
          <ac:cxnSpMkLst>
            <pc:docMk/>
            <pc:sldMk cId="2611527123" sldId="259"/>
            <ac:cxnSpMk id="40" creationId="{DCCC0A39-8FED-2153-E2BB-86D57E3A85B4}"/>
          </ac:cxnSpMkLst>
        </pc:cxnChg>
        <pc:cxnChg chg="mod">
          <ac:chgData name="R-E. Alexii" userId="30a26711-8377-4383-aa6e-1116e02f93b1" providerId="ADAL" clId="{664AE7DB-3F6B-6B47-ACDA-8938604C7609}" dt="2024-07-24T09:44:52.021" v="1661"/>
          <ac:cxnSpMkLst>
            <pc:docMk/>
            <pc:sldMk cId="2611527123" sldId="259"/>
            <ac:cxnSpMk id="41" creationId="{7FA58149-75E5-227C-4045-7EDBFE6745F8}"/>
          </ac:cxnSpMkLst>
        </pc:cxnChg>
        <pc:cxnChg chg="mod">
          <ac:chgData name="R-E. Alexii" userId="30a26711-8377-4383-aa6e-1116e02f93b1" providerId="ADAL" clId="{664AE7DB-3F6B-6B47-ACDA-8938604C7609}" dt="2024-07-24T09:44:52.021" v="1661"/>
          <ac:cxnSpMkLst>
            <pc:docMk/>
            <pc:sldMk cId="2611527123" sldId="259"/>
            <ac:cxnSpMk id="42" creationId="{23B6F8B8-1A2F-6A99-5174-C16856C90C94}"/>
          </ac:cxnSpMkLst>
        </pc:cxnChg>
        <pc:cxnChg chg="mod">
          <ac:chgData name="R-E. Alexii" userId="30a26711-8377-4383-aa6e-1116e02f93b1" providerId="ADAL" clId="{664AE7DB-3F6B-6B47-ACDA-8938604C7609}" dt="2024-07-24T09:44:52.021" v="1661"/>
          <ac:cxnSpMkLst>
            <pc:docMk/>
            <pc:sldMk cId="2611527123" sldId="259"/>
            <ac:cxnSpMk id="43" creationId="{3BD94BAA-3F1F-C26F-EA7A-62A9262EF1A3}"/>
          </ac:cxnSpMkLst>
        </pc:cxnChg>
        <pc:cxnChg chg="mod">
          <ac:chgData name="R-E. Alexii" userId="30a26711-8377-4383-aa6e-1116e02f93b1" providerId="ADAL" clId="{664AE7DB-3F6B-6B47-ACDA-8938604C7609}" dt="2024-07-24T09:44:52.021" v="1661"/>
          <ac:cxnSpMkLst>
            <pc:docMk/>
            <pc:sldMk cId="2611527123" sldId="259"/>
            <ac:cxnSpMk id="49" creationId="{1B9BF209-0D18-F0DA-44D5-6A0411386928}"/>
          </ac:cxnSpMkLst>
        </pc:cxnChg>
        <pc:cxnChg chg="mod">
          <ac:chgData name="R-E. Alexii" userId="30a26711-8377-4383-aa6e-1116e02f93b1" providerId="ADAL" clId="{664AE7DB-3F6B-6B47-ACDA-8938604C7609}" dt="2024-07-24T09:44:52.021" v="1661"/>
          <ac:cxnSpMkLst>
            <pc:docMk/>
            <pc:sldMk cId="2611527123" sldId="259"/>
            <ac:cxnSpMk id="54" creationId="{8F494FD5-ED48-73DD-3FB7-269AF38647DF}"/>
          </ac:cxnSpMkLst>
        </pc:cxnChg>
        <pc:cxnChg chg="mod">
          <ac:chgData name="R-E. Alexii" userId="30a26711-8377-4383-aa6e-1116e02f93b1" providerId="ADAL" clId="{664AE7DB-3F6B-6B47-ACDA-8938604C7609}" dt="2024-07-24T09:44:52.021" v="1661"/>
          <ac:cxnSpMkLst>
            <pc:docMk/>
            <pc:sldMk cId="2611527123" sldId="259"/>
            <ac:cxnSpMk id="55" creationId="{52B86D60-7EF2-2BFD-BDE1-25DBEE768BA6}"/>
          </ac:cxnSpMkLst>
        </pc:cxnChg>
        <pc:cxnChg chg="mod">
          <ac:chgData name="R-E. Alexii" userId="30a26711-8377-4383-aa6e-1116e02f93b1" providerId="ADAL" clId="{664AE7DB-3F6B-6B47-ACDA-8938604C7609}" dt="2024-07-24T09:44:52.021" v="1661"/>
          <ac:cxnSpMkLst>
            <pc:docMk/>
            <pc:sldMk cId="2611527123" sldId="259"/>
            <ac:cxnSpMk id="56" creationId="{C0B4B5EF-8021-D990-2663-A724D846D5AD}"/>
          </ac:cxnSpMkLst>
        </pc:cxnChg>
        <pc:cxnChg chg="mod">
          <ac:chgData name="R-E. Alexii" userId="30a26711-8377-4383-aa6e-1116e02f93b1" providerId="ADAL" clId="{664AE7DB-3F6B-6B47-ACDA-8938604C7609}" dt="2024-07-24T09:44:52.021" v="1661"/>
          <ac:cxnSpMkLst>
            <pc:docMk/>
            <pc:sldMk cId="2611527123" sldId="259"/>
            <ac:cxnSpMk id="57" creationId="{7AFD4508-F51F-1F8E-0831-FDBDAC773E70}"/>
          </ac:cxnSpMkLst>
        </pc:cxnChg>
        <pc:cxnChg chg="mod">
          <ac:chgData name="R-E. Alexii" userId="30a26711-8377-4383-aa6e-1116e02f93b1" providerId="ADAL" clId="{664AE7DB-3F6B-6B47-ACDA-8938604C7609}" dt="2024-07-24T09:44:52.021" v="1661"/>
          <ac:cxnSpMkLst>
            <pc:docMk/>
            <pc:sldMk cId="2611527123" sldId="259"/>
            <ac:cxnSpMk id="58" creationId="{DB6FEE15-02ED-BBF4-476F-2BDB8B67CC55}"/>
          </ac:cxnSpMkLst>
        </pc:cxnChg>
        <pc:cxnChg chg="mod">
          <ac:chgData name="R-E. Alexii" userId="30a26711-8377-4383-aa6e-1116e02f93b1" providerId="ADAL" clId="{664AE7DB-3F6B-6B47-ACDA-8938604C7609}" dt="2024-07-24T09:44:52.021" v="1661"/>
          <ac:cxnSpMkLst>
            <pc:docMk/>
            <pc:sldMk cId="2611527123" sldId="259"/>
            <ac:cxnSpMk id="59" creationId="{1DBCCB75-CF0F-91BF-59EF-54DADA28D8E9}"/>
          </ac:cxnSpMkLst>
        </pc:cxnChg>
        <pc:cxnChg chg="mod">
          <ac:chgData name="R-E. Alexii" userId="30a26711-8377-4383-aa6e-1116e02f93b1" providerId="ADAL" clId="{664AE7DB-3F6B-6B47-ACDA-8938604C7609}" dt="2024-07-24T09:44:52.021" v="1661"/>
          <ac:cxnSpMkLst>
            <pc:docMk/>
            <pc:sldMk cId="2611527123" sldId="259"/>
            <ac:cxnSpMk id="65" creationId="{0E84441F-C04B-BA33-D5A4-499B6B10D222}"/>
          </ac:cxnSpMkLst>
        </pc:cxnChg>
        <pc:cxnChg chg="mod">
          <ac:chgData name="R-E. Alexii" userId="30a26711-8377-4383-aa6e-1116e02f93b1" providerId="ADAL" clId="{664AE7DB-3F6B-6B47-ACDA-8938604C7609}" dt="2024-07-24T09:44:52.021" v="1661"/>
          <ac:cxnSpMkLst>
            <pc:docMk/>
            <pc:sldMk cId="2611527123" sldId="259"/>
            <ac:cxnSpMk id="70" creationId="{E220935A-2B5A-F6E5-76D2-129D153CC25B}"/>
          </ac:cxnSpMkLst>
        </pc:cxnChg>
        <pc:cxnChg chg="mod">
          <ac:chgData name="R-E. Alexii" userId="30a26711-8377-4383-aa6e-1116e02f93b1" providerId="ADAL" clId="{664AE7DB-3F6B-6B47-ACDA-8938604C7609}" dt="2024-07-24T09:44:52.021" v="1661"/>
          <ac:cxnSpMkLst>
            <pc:docMk/>
            <pc:sldMk cId="2611527123" sldId="259"/>
            <ac:cxnSpMk id="71" creationId="{7162563C-5366-7816-2AB9-9C3F4C699838}"/>
          </ac:cxnSpMkLst>
        </pc:cxnChg>
        <pc:cxnChg chg="mod">
          <ac:chgData name="R-E. Alexii" userId="30a26711-8377-4383-aa6e-1116e02f93b1" providerId="ADAL" clId="{664AE7DB-3F6B-6B47-ACDA-8938604C7609}" dt="2024-07-24T09:44:52.021" v="1661"/>
          <ac:cxnSpMkLst>
            <pc:docMk/>
            <pc:sldMk cId="2611527123" sldId="259"/>
            <ac:cxnSpMk id="72" creationId="{F09D7EDC-4AED-8E6D-A37A-A73CAD8D7943}"/>
          </ac:cxnSpMkLst>
        </pc:cxnChg>
        <pc:cxnChg chg="mod">
          <ac:chgData name="R-E. Alexii" userId="30a26711-8377-4383-aa6e-1116e02f93b1" providerId="ADAL" clId="{664AE7DB-3F6B-6B47-ACDA-8938604C7609}" dt="2024-07-24T09:44:52.021" v="1661"/>
          <ac:cxnSpMkLst>
            <pc:docMk/>
            <pc:sldMk cId="2611527123" sldId="259"/>
            <ac:cxnSpMk id="73" creationId="{007C18F2-1AB2-15CC-0207-422E939B3472}"/>
          </ac:cxnSpMkLst>
        </pc:cxnChg>
        <pc:cxnChg chg="mod">
          <ac:chgData name="R-E. Alexii" userId="30a26711-8377-4383-aa6e-1116e02f93b1" providerId="ADAL" clId="{664AE7DB-3F6B-6B47-ACDA-8938604C7609}" dt="2024-07-24T09:44:52.021" v="1661"/>
          <ac:cxnSpMkLst>
            <pc:docMk/>
            <pc:sldMk cId="2611527123" sldId="259"/>
            <ac:cxnSpMk id="74" creationId="{A6FA3B8C-FEA6-692C-BA09-DE0D76A5F15C}"/>
          </ac:cxnSpMkLst>
        </pc:cxnChg>
        <pc:cxnChg chg="mod">
          <ac:chgData name="R-E. Alexii" userId="30a26711-8377-4383-aa6e-1116e02f93b1" providerId="ADAL" clId="{664AE7DB-3F6B-6B47-ACDA-8938604C7609}" dt="2024-07-24T09:44:52.021" v="1661"/>
          <ac:cxnSpMkLst>
            <pc:docMk/>
            <pc:sldMk cId="2611527123" sldId="259"/>
            <ac:cxnSpMk id="75" creationId="{38C47CC9-D930-C3AC-55F6-49D1C5C9152C}"/>
          </ac:cxnSpMkLst>
        </pc:cxnChg>
        <pc:cxnChg chg="mod">
          <ac:chgData name="R-E. Alexii" userId="30a26711-8377-4383-aa6e-1116e02f93b1" providerId="ADAL" clId="{664AE7DB-3F6B-6B47-ACDA-8938604C7609}" dt="2024-07-24T09:44:52.021" v="1661"/>
          <ac:cxnSpMkLst>
            <pc:docMk/>
            <pc:sldMk cId="2611527123" sldId="259"/>
            <ac:cxnSpMk id="81" creationId="{0BF2215D-25B1-1CC3-FB89-A6E7414F5C32}"/>
          </ac:cxnSpMkLst>
        </pc:cxnChg>
        <pc:cxnChg chg="mod">
          <ac:chgData name="R-E. Alexii" userId="30a26711-8377-4383-aa6e-1116e02f93b1" providerId="ADAL" clId="{664AE7DB-3F6B-6B47-ACDA-8938604C7609}" dt="2024-07-24T09:44:52.021" v="1661"/>
          <ac:cxnSpMkLst>
            <pc:docMk/>
            <pc:sldMk cId="2611527123" sldId="259"/>
            <ac:cxnSpMk id="86" creationId="{A67241CC-D9E8-197F-20CA-D2741D0F5AF7}"/>
          </ac:cxnSpMkLst>
        </pc:cxnChg>
        <pc:cxnChg chg="mod">
          <ac:chgData name="R-E. Alexii" userId="30a26711-8377-4383-aa6e-1116e02f93b1" providerId="ADAL" clId="{664AE7DB-3F6B-6B47-ACDA-8938604C7609}" dt="2024-07-24T09:44:52.021" v="1661"/>
          <ac:cxnSpMkLst>
            <pc:docMk/>
            <pc:sldMk cId="2611527123" sldId="259"/>
            <ac:cxnSpMk id="87" creationId="{D6816EEE-DB7B-9B91-F7F4-E4524F84C88F}"/>
          </ac:cxnSpMkLst>
        </pc:cxnChg>
        <pc:cxnChg chg="mod">
          <ac:chgData name="R-E. Alexii" userId="30a26711-8377-4383-aa6e-1116e02f93b1" providerId="ADAL" clId="{664AE7DB-3F6B-6B47-ACDA-8938604C7609}" dt="2024-07-24T09:44:52.021" v="1661"/>
          <ac:cxnSpMkLst>
            <pc:docMk/>
            <pc:sldMk cId="2611527123" sldId="259"/>
            <ac:cxnSpMk id="88" creationId="{1A83E7FC-AF57-4ACA-6490-837B38920323}"/>
          </ac:cxnSpMkLst>
        </pc:cxnChg>
        <pc:cxnChg chg="mod">
          <ac:chgData name="R-E. Alexii" userId="30a26711-8377-4383-aa6e-1116e02f93b1" providerId="ADAL" clId="{664AE7DB-3F6B-6B47-ACDA-8938604C7609}" dt="2024-07-24T09:44:52.021" v="1661"/>
          <ac:cxnSpMkLst>
            <pc:docMk/>
            <pc:sldMk cId="2611527123" sldId="259"/>
            <ac:cxnSpMk id="89" creationId="{A8638210-63B5-FC5C-5B0D-D8C225153BA3}"/>
          </ac:cxnSpMkLst>
        </pc:cxnChg>
        <pc:cxnChg chg="mod">
          <ac:chgData name="R-E. Alexii" userId="30a26711-8377-4383-aa6e-1116e02f93b1" providerId="ADAL" clId="{664AE7DB-3F6B-6B47-ACDA-8938604C7609}" dt="2024-07-24T09:44:52.021" v="1661"/>
          <ac:cxnSpMkLst>
            <pc:docMk/>
            <pc:sldMk cId="2611527123" sldId="259"/>
            <ac:cxnSpMk id="90" creationId="{D7949656-4D10-1FBF-2D2F-EEE450927E01}"/>
          </ac:cxnSpMkLst>
        </pc:cxnChg>
        <pc:cxnChg chg="mod">
          <ac:chgData name="R-E. Alexii" userId="30a26711-8377-4383-aa6e-1116e02f93b1" providerId="ADAL" clId="{664AE7DB-3F6B-6B47-ACDA-8938604C7609}" dt="2024-07-24T09:44:52.021" v="1661"/>
          <ac:cxnSpMkLst>
            <pc:docMk/>
            <pc:sldMk cId="2611527123" sldId="259"/>
            <ac:cxnSpMk id="91" creationId="{82D2881A-E5A6-3DAA-6A28-778D648C9E83}"/>
          </ac:cxnSpMkLst>
        </pc:cxnChg>
        <pc:cxnChg chg="mod">
          <ac:chgData name="R-E. Alexii" userId="30a26711-8377-4383-aa6e-1116e02f93b1" providerId="ADAL" clId="{664AE7DB-3F6B-6B47-ACDA-8938604C7609}" dt="2024-07-24T09:44:52.021" v="1661"/>
          <ac:cxnSpMkLst>
            <pc:docMk/>
            <pc:sldMk cId="2611527123" sldId="259"/>
            <ac:cxnSpMk id="97" creationId="{728249E0-14C0-03E8-56D8-E234616298A8}"/>
          </ac:cxnSpMkLst>
        </pc:cxnChg>
        <pc:cxnChg chg="mod">
          <ac:chgData name="R-E. Alexii" userId="30a26711-8377-4383-aa6e-1116e02f93b1" providerId="ADAL" clId="{664AE7DB-3F6B-6B47-ACDA-8938604C7609}" dt="2024-07-24T09:44:52.021" v="1661"/>
          <ac:cxnSpMkLst>
            <pc:docMk/>
            <pc:sldMk cId="2611527123" sldId="259"/>
            <ac:cxnSpMk id="102" creationId="{07399974-3337-AA5C-0E89-070EAAFBCBCC}"/>
          </ac:cxnSpMkLst>
        </pc:cxnChg>
        <pc:cxnChg chg="mod">
          <ac:chgData name="R-E. Alexii" userId="30a26711-8377-4383-aa6e-1116e02f93b1" providerId="ADAL" clId="{664AE7DB-3F6B-6B47-ACDA-8938604C7609}" dt="2024-07-24T09:44:52.021" v="1661"/>
          <ac:cxnSpMkLst>
            <pc:docMk/>
            <pc:sldMk cId="2611527123" sldId="259"/>
            <ac:cxnSpMk id="103" creationId="{39EDFB33-4D83-7EEC-2F21-10D2B107A786}"/>
          </ac:cxnSpMkLst>
        </pc:cxnChg>
        <pc:cxnChg chg="mod">
          <ac:chgData name="R-E. Alexii" userId="30a26711-8377-4383-aa6e-1116e02f93b1" providerId="ADAL" clId="{664AE7DB-3F6B-6B47-ACDA-8938604C7609}" dt="2024-07-24T09:44:52.021" v="1661"/>
          <ac:cxnSpMkLst>
            <pc:docMk/>
            <pc:sldMk cId="2611527123" sldId="259"/>
            <ac:cxnSpMk id="104" creationId="{B53F9D51-8F90-FAC1-AABA-7F423DFFB2F7}"/>
          </ac:cxnSpMkLst>
        </pc:cxnChg>
        <pc:cxnChg chg="mod">
          <ac:chgData name="R-E. Alexii" userId="30a26711-8377-4383-aa6e-1116e02f93b1" providerId="ADAL" clId="{664AE7DB-3F6B-6B47-ACDA-8938604C7609}" dt="2024-07-24T09:44:52.021" v="1661"/>
          <ac:cxnSpMkLst>
            <pc:docMk/>
            <pc:sldMk cId="2611527123" sldId="259"/>
            <ac:cxnSpMk id="105" creationId="{E0178268-8E39-3A61-C3BF-FB94F244692D}"/>
          </ac:cxnSpMkLst>
        </pc:cxnChg>
        <pc:cxnChg chg="mod">
          <ac:chgData name="R-E. Alexii" userId="30a26711-8377-4383-aa6e-1116e02f93b1" providerId="ADAL" clId="{664AE7DB-3F6B-6B47-ACDA-8938604C7609}" dt="2024-07-24T09:44:52.021" v="1661"/>
          <ac:cxnSpMkLst>
            <pc:docMk/>
            <pc:sldMk cId="2611527123" sldId="259"/>
            <ac:cxnSpMk id="106" creationId="{BD4A58D0-CC1C-1E2E-67A4-D1B6462043AA}"/>
          </ac:cxnSpMkLst>
        </pc:cxnChg>
        <pc:cxnChg chg="mod">
          <ac:chgData name="R-E. Alexii" userId="30a26711-8377-4383-aa6e-1116e02f93b1" providerId="ADAL" clId="{664AE7DB-3F6B-6B47-ACDA-8938604C7609}" dt="2024-07-24T09:44:52.021" v="1661"/>
          <ac:cxnSpMkLst>
            <pc:docMk/>
            <pc:sldMk cId="2611527123" sldId="259"/>
            <ac:cxnSpMk id="107" creationId="{E1201BEA-E8A4-7D35-A04F-98E06EE71EED}"/>
          </ac:cxnSpMkLst>
        </pc:cxn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9:15:15.987" v="15150"/>
              <pc2:cmMkLst xmlns:pc2="http://schemas.microsoft.com/office/powerpoint/2019/9/main/command">
                <pc:docMk/>
                <pc:sldMk cId="2611527123" sldId="259"/>
                <pc2:cmMk id="{649F8738-E610-8743-9377-7EA66A29E0D5}"/>
              </pc2:cmMkLst>
            </pc226:cmChg>
          </p:ext>
        </pc:extLst>
      </pc:sldChg>
      <pc:sldChg chg="addSp delSp modSp new mod delCm modCm modNotes">
        <pc:chgData name="R-E. Alexii" userId="30a26711-8377-4383-aa6e-1116e02f93b1" providerId="ADAL" clId="{664AE7DB-3F6B-6B47-ACDA-8938604C7609}" dt="2024-08-20T19:15:21.851" v="15151"/>
        <pc:sldMkLst>
          <pc:docMk/>
          <pc:sldMk cId="3958782945" sldId="260"/>
        </pc:sldMkLst>
        <pc:spChg chg="add mod">
          <ac:chgData name="R-E. Alexii" userId="30a26711-8377-4383-aa6e-1116e02f93b1" providerId="ADAL" clId="{664AE7DB-3F6B-6B47-ACDA-8938604C7609}" dt="2024-07-24T10:08:07.593" v="2176" actId="1035"/>
          <ac:spMkLst>
            <pc:docMk/>
            <pc:sldMk cId="3958782945" sldId="260"/>
            <ac:spMk id="2" creationId="{617114C9-79D8-5CA6-0D35-851FF4D35C5B}"/>
          </ac:spMkLst>
        </pc:spChg>
        <pc:spChg chg="add mod">
          <ac:chgData name="R-E. Alexii" userId="30a26711-8377-4383-aa6e-1116e02f93b1" providerId="ADAL" clId="{664AE7DB-3F6B-6B47-ACDA-8938604C7609}" dt="2024-07-24T10:09:43.330" v="2215" actId="207"/>
          <ac:spMkLst>
            <pc:docMk/>
            <pc:sldMk cId="3958782945" sldId="260"/>
            <ac:spMk id="3" creationId="{0BD70145-A745-6BAD-389F-FAA4B16C0905}"/>
          </ac:spMkLst>
        </pc:spChg>
        <pc:spChg chg="add del mod">
          <ac:chgData name="R-E. Alexii" userId="30a26711-8377-4383-aa6e-1116e02f93b1" providerId="ADAL" clId="{664AE7DB-3F6B-6B47-ACDA-8938604C7609}" dt="2024-08-18T13:45:14.219" v="12561"/>
          <ac:spMkLst>
            <pc:docMk/>
            <pc:sldMk cId="3958782945" sldId="260"/>
            <ac:spMk id="103" creationId="{39C91C66-9ABA-86F5-E086-0CB7199364AF}"/>
          </ac:spMkLst>
        </pc:spChg>
        <pc:spChg chg="add del mod">
          <ac:chgData name="R-E. Alexii" userId="30a26711-8377-4383-aa6e-1116e02f93b1" providerId="ADAL" clId="{664AE7DB-3F6B-6B47-ACDA-8938604C7609}" dt="2024-08-18T13:45:13.181" v="12558"/>
          <ac:spMkLst>
            <pc:docMk/>
            <pc:sldMk cId="3958782945" sldId="260"/>
            <ac:spMk id="105" creationId="{E9DE25EC-E6EB-477E-E8DF-0EC89591F7C7}"/>
          </ac:spMkLst>
        </pc:spChg>
        <pc:spChg chg="add mod">
          <ac:chgData name="R-E. Alexii" userId="30a26711-8377-4383-aa6e-1116e02f93b1" providerId="ADAL" clId="{664AE7DB-3F6B-6B47-ACDA-8938604C7609}" dt="2024-07-24T10:11:01.717" v="2239" actId="1076"/>
          <ac:spMkLst>
            <pc:docMk/>
            <pc:sldMk cId="3958782945" sldId="260"/>
            <ac:spMk id="113" creationId="{8CEEBDDA-F568-3278-A4E3-07DB1A78D383}"/>
          </ac:spMkLst>
        </pc:spChg>
        <pc:spChg chg="add mod">
          <ac:chgData name="R-E. Alexii" userId="30a26711-8377-4383-aa6e-1116e02f93b1" providerId="ADAL" clId="{664AE7DB-3F6B-6B47-ACDA-8938604C7609}" dt="2024-07-24T10:11:15.289" v="2248" actId="1076"/>
          <ac:spMkLst>
            <pc:docMk/>
            <pc:sldMk cId="3958782945" sldId="260"/>
            <ac:spMk id="114" creationId="{E3A9E28B-A8D5-540D-8589-46D8FAEA760F}"/>
          </ac:spMkLst>
        </pc:spChg>
        <pc:spChg chg="add mod">
          <ac:chgData name="R-E. Alexii" userId="30a26711-8377-4383-aa6e-1116e02f93b1" providerId="ADAL" clId="{664AE7DB-3F6B-6B47-ACDA-8938604C7609}" dt="2024-07-24T10:12:06.455" v="2281" actId="1037"/>
          <ac:spMkLst>
            <pc:docMk/>
            <pc:sldMk cId="3958782945" sldId="260"/>
            <ac:spMk id="115" creationId="{867D743D-4DDB-1815-2109-5FCC45C476C5}"/>
          </ac:spMkLst>
        </pc:spChg>
        <pc:spChg chg="add mod">
          <ac:chgData name="R-E. Alexii" userId="30a26711-8377-4383-aa6e-1116e02f93b1" providerId="ADAL" clId="{664AE7DB-3F6B-6B47-ACDA-8938604C7609}" dt="2024-07-24T14:46:21.449" v="2779" actId="20577"/>
          <ac:spMkLst>
            <pc:docMk/>
            <pc:sldMk cId="3958782945" sldId="260"/>
            <ac:spMk id="116" creationId="{BDE7814C-7B76-86EB-D9EB-3CE56665ACF4}"/>
          </ac:spMkLst>
        </pc:spChg>
        <pc:spChg chg="add del mod">
          <ac:chgData name="R-E. Alexii" userId="30a26711-8377-4383-aa6e-1116e02f93b1" providerId="ADAL" clId="{664AE7DB-3F6B-6B47-ACDA-8938604C7609}" dt="2024-08-18T13:45:17.065" v="12564"/>
          <ac:spMkLst>
            <pc:docMk/>
            <pc:sldMk cId="3958782945" sldId="260"/>
            <ac:spMk id="117" creationId="{BB469424-ED24-E1E2-98B8-757FD47F5001}"/>
          </ac:spMkLst>
        </pc:spChg>
        <pc:grpChg chg="add mod">
          <ac:chgData name="R-E. Alexii" userId="30a26711-8377-4383-aa6e-1116e02f93b1" providerId="ADAL" clId="{664AE7DB-3F6B-6B47-ACDA-8938604C7609}" dt="2024-07-24T09:44:22.557" v="1660" actId="1036"/>
          <ac:grpSpMkLst>
            <pc:docMk/>
            <pc:sldMk cId="3958782945" sldId="260"/>
            <ac:grpSpMk id="4" creationId="{A9B7525D-FC2A-236D-C570-8F0E28537C44}"/>
          </ac:grpSpMkLst>
        </pc:grpChg>
        <pc:grpChg chg="mod">
          <ac:chgData name="R-E. Alexii" userId="30a26711-8377-4383-aa6e-1116e02f93b1" providerId="ADAL" clId="{664AE7DB-3F6B-6B47-ACDA-8938604C7609}" dt="2024-07-24T09:43:44.567" v="1617"/>
          <ac:grpSpMkLst>
            <pc:docMk/>
            <pc:sldMk cId="3958782945" sldId="260"/>
            <ac:grpSpMk id="12" creationId="{C71D62FC-B95E-65A5-7573-8C4632875FF0}"/>
          </ac:grpSpMkLst>
        </pc:grpChg>
        <pc:grpChg chg="mod">
          <ac:chgData name="R-E. Alexii" userId="30a26711-8377-4383-aa6e-1116e02f93b1" providerId="ADAL" clId="{664AE7DB-3F6B-6B47-ACDA-8938604C7609}" dt="2024-07-24T09:43:44.567" v="1617"/>
          <ac:grpSpMkLst>
            <pc:docMk/>
            <pc:sldMk cId="3958782945" sldId="260"/>
            <ac:grpSpMk id="13" creationId="{785E9874-6AE9-1DFC-449C-5BCE7B5F76DD}"/>
          </ac:grpSpMkLst>
        </pc:grpChg>
        <pc:grpChg chg="mod">
          <ac:chgData name="R-E. Alexii" userId="30a26711-8377-4383-aa6e-1116e02f93b1" providerId="ADAL" clId="{664AE7DB-3F6B-6B47-ACDA-8938604C7609}" dt="2024-07-24T09:43:44.567" v="1617"/>
          <ac:grpSpMkLst>
            <pc:docMk/>
            <pc:sldMk cId="3958782945" sldId="260"/>
            <ac:grpSpMk id="14" creationId="{8BEB34C1-98EF-3AD8-99C1-60B449F53F5E}"/>
          </ac:grpSpMkLst>
        </pc:grpChg>
        <pc:grpChg chg="mod">
          <ac:chgData name="R-E. Alexii" userId="30a26711-8377-4383-aa6e-1116e02f93b1" providerId="ADAL" clId="{664AE7DB-3F6B-6B47-ACDA-8938604C7609}" dt="2024-07-24T09:43:44.567" v="1617"/>
          <ac:grpSpMkLst>
            <pc:docMk/>
            <pc:sldMk cId="3958782945" sldId="260"/>
            <ac:grpSpMk id="18" creationId="{754A034A-3A5C-1E58-A4A5-A2C99FD45D20}"/>
          </ac:grpSpMkLst>
        </pc:grpChg>
        <pc:grpChg chg="mod">
          <ac:chgData name="R-E. Alexii" userId="30a26711-8377-4383-aa6e-1116e02f93b1" providerId="ADAL" clId="{664AE7DB-3F6B-6B47-ACDA-8938604C7609}" dt="2024-07-24T09:43:44.567" v="1617"/>
          <ac:grpSpMkLst>
            <pc:docMk/>
            <pc:sldMk cId="3958782945" sldId="260"/>
            <ac:grpSpMk id="22" creationId="{A1E2B1BF-4F00-FB61-42CC-A9D1F986E191}"/>
          </ac:grpSpMkLst>
        </pc:grpChg>
        <pc:grpChg chg="mod">
          <ac:chgData name="R-E. Alexii" userId="30a26711-8377-4383-aa6e-1116e02f93b1" providerId="ADAL" clId="{664AE7DB-3F6B-6B47-ACDA-8938604C7609}" dt="2024-07-24T09:43:44.567" v="1617"/>
          <ac:grpSpMkLst>
            <pc:docMk/>
            <pc:sldMk cId="3958782945" sldId="260"/>
            <ac:grpSpMk id="23" creationId="{CF0C4481-6110-ED47-6AF0-09607478702F}"/>
          </ac:grpSpMkLst>
        </pc:grpChg>
        <pc:grpChg chg="mod">
          <ac:chgData name="R-E. Alexii" userId="30a26711-8377-4383-aa6e-1116e02f93b1" providerId="ADAL" clId="{664AE7DB-3F6B-6B47-ACDA-8938604C7609}" dt="2024-07-24T09:43:44.567" v="1617"/>
          <ac:grpSpMkLst>
            <pc:docMk/>
            <pc:sldMk cId="3958782945" sldId="260"/>
            <ac:grpSpMk id="26" creationId="{A1609621-8E76-2C6E-8A49-577401FD0BBB}"/>
          </ac:grpSpMkLst>
        </pc:grpChg>
        <pc:grpChg chg="mod">
          <ac:chgData name="R-E. Alexii" userId="30a26711-8377-4383-aa6e-1116e02f93b1" providerId="ADAL" clId="{664AE7DB-3F6B-6B47-ACDA-8938604C7609}" dt="2024-07-24T09:43:44.567" v="1617"/>
          <ac:grpSpMkLst>
            <pc:docMk/>
            <pc:sldMk cId="3958782945" sldId="260"/>
            <ac:grpSpMk id="27" creationId="{8B21BC71-5F5A-F781-341C-01AF8DFE62DD}"/>
          </ac:grpSpMkLst>
        </pc:grpChg>
        <pc:grpChg chg="mod">
          <ac:chgData name="R-E. Alexii" userId="30a26711-8377-4383-aa6e-1116e02f93b1" providerId="ADAL" clId="{664AE7DB-3F6B-6B47-ACDA-8938604C7609}" dt="2024-07-24T09:43:44.567" v="1617"/>
          <ac:grpSpMkLst>
            <pc:docMk/>
            <pc:sldMk cId="3958782945" sldId="260"/>
            <ac:grpSpMk id="30" creationId="{A4378505-A183-E9A4-78EC-06F4C4280B5B}"/>
          </ac:grpSpMkLst>
        </pc:grpChg>
        <pc:grpChg chg="mod">
          <ac:chgData name="R-E. Alexii" userId="30a26711-8377-4383-aa6e-1116e02f93b1" providerId="ADAL" clId="{664AE7DB-3F6B-6B47-ACDA-8938604C7609}" dt="2024-07-24T09:43:44.567" v="1617"/>
          <ac:grpSpMkLst>
            <pc:docMk/>
            <pc:sldMk cId="3958782945" sldId="260"/>
            <ac:grpSpMk id="39" creationId="{59B6C204-4DE1-B892-EC23-22BDA5AABFB2}"/>
          </ac:grpSpMkLst>
        </pc:grpChg>
        <pc:grpChg chg="mod">
          <ac:chgData name="R-E. Alexii" userId="30a26711-8377-4383-aa6e-1116e02f93b1" providerId="ADAL" clId="{664AE7DB-3F6B-6B47-ACDA-8938604C7609}" dt="2024-07-24T09:43:44.567" v="1617"/>
          <ac:grpSpMkLst>
            <pc:docMk/>
            <pc:sldMk cId="3958782945" sldId="260"/>
            <ac:grpSpMk id="42" creationId="{29605C8D-49FC-EB15-2C5F-D9A943EAD135}"/>
          </ac:grpSpMkLst>
        </pc:grpChg>
        <pc:grpChg chg="mod">
          <ac:chgData name="R-E. Alexii" userId="30a26711-8377-4383-aa6e-1116e02f93b1" providerId="ADAL" clId="{664AE7DB-3F6B-6B47-ACDA-8938604C7609}" dt="2024-07-24T09:43:44.567" v="1617"/>
          <ac:grpSpMkLst>
            <pc:docMk/>
            <pc:sldMk cId="3958782945" sldId="260"/>
            <ac:grpSpMk id="43" creationId="{A00E0D54-24D6-4987-3315-F2B00310D566}"/>
          </ac:grpSpMkLst>
        </pc:grpChg>
        <pc:grpChg chg="mod">
          <ac:chgData name="R-E. Alexii" userId="30a26711-8377-4383-aa6e-1116e02f93b1" providerId="ADAL" clId="{664AE7DB-3F6B-6B47-ACDA-8938604C7609}" dt="2024-07-24T09:43:44.567" v="1617"/>
          <ac:grpSpMkLst>
            <pc:docMk/>
            <pc:sldMk cId="3958782945" sldId="260"/>
            <ac:grpSpMk id="46" creationId="{D76D504C-890B-0D67-0993-3FE8F42313F2}"/>
          </ac:grpSpMkLst>
        </pc:grpChg>
        <pc:grpChg chg="mod">
          <ac:chgData name="R-E. Alexii" userId="30a26711-8377-4383-aa6e-1116e02f93b1" providerId="ADAL" clId="{664AE7DB-3F6B-6B47-ACDA-8938604C7609}" dt="2024-07-24T09:43:44.567" v="1617"/>
          <ac:grpSpMkLst>
            <pc:docMk/>
            <pc:sldMk cId="3958782945" sldId="260"/>
            <ac:grpSpMk id="55" creationId="{A5A677AE-9EA7-CFEC-CD3A-4EEDAF1BB9E6}"/>
          </ac:grpSpMkLst>
        </pc:grpChg>
        <pc:grpChg chg="mod">
          <ac:chgData name="R-E. Alexii" userId="30a26711-8377-4383-aa6e-1116e02f93b1" providerId="ADAL" clId="{664AE7DB-3F6B-6B47-ACDA-8938604C7609}" dt="2024-07-24T09:43:44.567" v="1617"/>
          <ac:grpSpMkLst>
            <pc:docMk/>
            <pc:sldMk cId="3958782945" sldId="260"/>
            <ac:grpSpMk id="58" creationId="{68C050BA-B74F-EE9C-6DFE-4048EF064554}"/>
          </ac:grpSpMkLst>
        </pc:grpChg>
        <pc:grpChg chg="mod">
          <ac:chgData name="R-E. Alexii" userId="30a26711-8377-4383-aa6e-1116e02f93b1" providerId="ADAL" clId="{664AE7DB-3F6B-6B47-ACDA-8938604C7609}" dt="2024-07-24T09:43:44.567" v="1617"/>
          <ac:grpSpMkLst>
            <pc:docMk/>
            <pc:sldMk cId="3958782945" sldId="260"/>
            <ac:grpSpMk id="59" creationId="{B5CDC4B3-1E5B-1860-F5C6-D91A6A8BAAEC}"/>
          </ac:grpSpMkLst>
        </pc:grpChg>
        <pc:grpChg chg="mod">
          <ac:chgData name="R-E. Alexii" userId="30a26711-8377-4383-aa6e-1116e02f93b1" providerId="ADAL" clId="{664AE7DB-3F6B-6B47-ACDA-8938604C7609}" dt="2024-07-24T09:43:44.567" v="1617"/>
          <ac:grpSpMkLst>
            <pc:docMk/>
            <pc:sldMk cId="3958782945" sldId="260"/>
            <ac:grpSpMk id="62" creationId="{7BED101E-37D1-0691-D558-CF9DF8C7A56A}"/>
          </ac:grpSpMkLst>
        </pc:grpChg>
        <pc:grpChg chg="mod">
          <ac:chgData name="R-E. Alexii" userId="30a26711-8377-4383-aa6e-1116e02f93b1" providerId="ADAL" clId="{664AE7DB-3F6B-6B47-ACDA-8938604C7609}" dt="2024-07-24T09:43:44.567" v="1617"/>
          <ac:grpSpMkLst>
            <pc:docMk/>
            <pc:sldMk cId="3958782945" sldId="260"/>
            <ac:grpSpMk id="71" creationId="{A7CBA25E-4C66-396F-FD4D-1D6063554BCC}"/>
          </ac:grpSpMkLst>
        </pc:grpChg>
        <pc:grpChg chg="mod">
          <ac:chgData name="R-E. Alexii" userId="30a26711-8377-4383-aa6e-1116e02f93b1" providerId="ADAL" clId="{664AE7DB-3F6B-6B47-ACDA-8938604C7609}" dt="2024-07-24T09:43:44.567" v="1617"/>
          <ac:grpSpMkLst>
            <pc:docMk/>
            <pc:sldMk cId="3958782945" sldId="260"/>
            <ac:grpSpMk id="74" creationId="{F4E32EFD-AD11-1D39-1D0C-81E4C00A5C61}"/>
          </ac:grpSpMkLst>
        </pc:grpChg>
        <pc:grpChg chg="mod">
          <ac:chgData name="R-E. Alexii" userId="30a26711-8377-4383-aa6e-1116e02f93b1" providerId="ADAL" clId="{664AE7DB-3F6B-6B47-ACDA-8938604C7609}" dt="2024-07-24T09:43:44.567" v="1617"/>
          <ac:grpSpMkLst>
            <pc:docMk/>
            <pc:sldMk cId="3958782945" sldId="260"/>
            <ac:grpSpMk id="75" creationId="{8E6826E3-0BA1-35D2-C34F-7135DBEB8852}"/>
          </ac:grpSpMkLst>
        </pc:grpChg>
        <pc:grpChg chg="mod">
          <ac:chgData name="R-E. Alexii" userId="30a26711-8377-4383-aa6e-1116e02f93b1" providerId="ADAL" clId="{664AE7DB-3F6B-6B47-ACDA-8938604C7609}" dt="2024-07-24T09:43:44.567" v="1617"/>
          <ac:grpSpMkLst>
            <pc:docMk/>
            <pc:sldMk cId="3958782945" sldId="260"/>
            <ac:grpSpMk id="78" creationId="{A1A2DFB2-176A-9E7D-9B4E-49803AA15760}"/>
          </ac:grpSpMkLst>
        </pc:grpChg>
        <pc:grpChg chg="mod">
          <ac:chgData name="R-E. Alexii" userId="30a26711-8377-4383-aa6e-1116e02f93b1" providerId="ADAL" clId="{664AE7DB-3F6B-6B47-ACDA-8938604C7609}" dt="2024-07-24T09:43:44.567" v="1617"/>
          <ac:grpSpMkLst>
            <pc:docMk/>
            <pc:sldMk cId="3958782945" sldId="260"/>
            <ac:grpSpMk id="87" creationId="{5FD8CADB-CA3A-2679-35D2-55ACD09BEB85}"/>
          </ac:grpSpMkLst>
        </pc:grpChg>
        <pc:grpChg chg="mod">
          <ac:chgData name="R-E. Alexii" userId="30a26711-8377-4383-aa6e-1116e02f93b1" providerId="ADAL" clId="{664AE7DB-3F6B-6B47-ACDA-8938604C7609}" dt="2024-07-24T09:43:44.567" v="1617"/>
          <ac:grpSpMkLst>
            <pc:docMk/>
            <pc:sldMk cId="3958782945" sldId="260"/>
            <ac:grpSpMk id="90" creationId="{4750D277-415A-B6C1-08A6-57743083693F}"/>
          </ac:grpSpMkLst>
        </pc:grpChg>
        <pc:grpChg chg="mod">
          <ac:chgData name="R-E. Alexii" userId="30a26711-8377-4383-aa6e-1116e02f93b1" providerId="ADAL" clId="{664AE7DB-3F6B-6B47-ACDA-8938604C7609}" dt="2024-07-24T09:43:44.567" v="1617"/>
          <ac:grpSpMkLst>
            <pc:docMk/>
            <pc:sldMk cId="3958782945" sldId="260"/>
            <ac:grpSpMk id="91" creationId="{FB6F8F37-311F-0318-F0F4-017346088BD1}"/>
          </ac:grpSpMkLst>
        </pc:grpChg>
        <pc:grpChg chg="mod">
          <ac:chgData name="R-E. Alexii" userId="30a26711-8377-4383-aa6e-1116e02f93b1" providerId="ADAL" clId="{664AE7DB-3F6B-6B47-ACDA-8938604C7609}" dt="2024-07-24T09:43:44.567" v="1617"/>
          <ac:grpSpMkLst>
            <pc:docMk/>
            <pc:sldMk cId="3958782945" sldId="260"/>
            <ac:grpSpMk id="94" creationId="{62A72BA5-5CAE-AF33-CAC2-01746BBF8430}"/>
          </ac:grpSpMkLst>
        </pc:grpChg>
        <pc:picChg chg="add mod modCrop">
          <ac:chgData name="R-E. Alexii" userId="30a26711-8377-4383-aa6e-1116e02f93b1" providerId="ADAL" clId="{664AE7DB-3F6B-6B47-ACDA-8938604C7609}" dt="2024-07-24T10:09:18.301" v="2211" actId="1036"/>
          <ac:picMkLst>
            <pc:docMk/>
            <pc:sldMk cId="3958782945" sldId="260"/>
            <ac:picMk id="104" creationId="{FDD5DF7D-C7FB-EC5D-597A-5565E1C07841}"/>
          </ac:picMkLst>
        </pc:picChg>
        <pc:picChg chg="add mod modCrop">
          <ac:chgData name="R-E. Alexii" userId="30a26711-8377-4383-aa6e-1116e02f93b1" providerId="ADAL" clId="{664AE7DB-3F6B-6B47-ACDA-8938604C7609}" dt="2024-07-24T10:09:18.301" v="2211" actId="1036"/>
          <ac:picMkLst>
            <pc:docMk/>
            <pc:sldMk cId="3958782945" sldId="260"/>
            <ac:picMk id="106" creationId="{EFF772B8-2FCE-21F5-2FAA-398096BE883A}"/>
          </ac:picMkLst>
        </pc:picChg>
        <pc:picChg chg="add del mod">
          <ac:chgData name="R-E. Alexii" userId="30a26711-8377-4383-aa6e-1116e02f93b1" providerId="ADAL" clId="{664AE7DB-3F6B-6B47-ACDA-8938604C7609}" dt="2024-07-24T10:01:21.127" v="1923" actId="478"/>
          <ac:picMkLst>
            <pc:docMk/>
            <pc:sldMk cId="3958782945" sldId="260"/>
            <ac:picMk id="108" creationId="{EBB737D9-1395-01BB-BA51-84C431C41E79}"/>
          </ac:picMkLst>
        </pc:picChg>
        <pc:picChg chg="add mod modCrop">
          <ac:chgData name="R-E. Alexii" userId="30a26711-8377-4383-aa6e-1116e02f93b1" providerId="ADAL" clId="{664AE7DB-3F6B-6B47-ACDA-8938604C7609}" dt="2024-07-24T10:09:18.301" v="2211" actId="1036"/>
          <ac:picMkLst>
            <pc:docMk/>
            <pc:sldMk cId="3958782945" sldId="260"/>
            <ac:picMk id="109" creationId="{41179089-3F07-988D-7CD2-5624A06C2B95}"/>
          </ac:picMkLst>
        </pc:picChg>
        <pc:picChg chg="add mod modCrop">
          <ac:chgData name="R-E. Alexii" userId="30a26711-8377-4383-aa6e-1116e02f93b1" providerId="ADAL" clId="{664AE7DB-3F6B-6B47-ACDA-8938604C7609}" dt="2024-07-24T10:09:18.301" v="2211" actId="1036"/>
          <ac:picMkLst>
            <pc:docMk/>
            <pc:sldMk cId="3958782945" sldId="260"/>
            <ac:picMk id="111" creationId="{3E64D3A1-52CC-5A8E-3E36-E8C536D4AF68}"/>
          </ac:picMkLst>
        </pc:picChg>
        <pc:picChg chg="add mod">
          <ac:chgData name="R-E. Alexii" userId="30a26711-8377-4383-aa6e-1116e02f93b1" providerId="ADAL" clId="{664AE7DB-3F6B-6B47-ACDA-8938604C7609}" dt="2024-07-24T10:06:19.953" v="2005" actId="1036"/>
          <ac:picMkLst>
            <pc:docMk/>
            <pc:sldMk cId="3958782945" sldId="260"/>
            <ac:picMk id="112" creationId="{8A81BBCD-7249-85A1-ABFA-FA14A5271537}"/>
          </ac:picMkLst>
        </pc:picChg>
        <pc:inkChg chg="mod">
          <ac:chgData name="R-E. Alexii" userId="30a26711-8377-4383-aa6e-1116e02f93b1" providerId="ADAL" clId="{664AE7DB-3F6B-6B47-ACDA-8938604C7609}" dt="2024-07-24T09:43:44.567" v="1617"/>
          <ac:inkMkLst>
            <pc:docMk/>
            <pc:sldMk cId="3958782945" sldId="260"/>
            <ac:inkMk id="24" creationId="{4592A5E6-7A28-751F-C66D-4A3E29B102FD}"/>
          </ac:inkMkLst>
        </pc:inkChg>
        <pc:inkChg chg="mod">
          <ac:chgData name="R-E. Alexii" userId="30a26711-8377-4383-aa6e-1116e02f93b1" providerId="ADAL" clId="{664AE7DB-3F6B-6B47-ACDA-8938604C7609}" dt="2024-07-24T09:43:44.567" v="1617"/>
          <ac:inkMkLst>
            <pc:docMk/>
            <pc:sldMk cId="3958782945" sldId="260"/>
            <ac:inkMk id="25" creationId="{8E3332ED-A7C7-DA76-CCF0-E4F377473587}"/>
          </ac:inkMkLst>
        </pc:inkChg>
        <pc:inkChg chg="mod">
          <ac:chgData name="R-E. Alexii" userId="30a26711-8377-4383-aa6e-1116e02f93b1" providerId="ADAL" clId="{664AE7DB-3F6B-6B47-ACDA-8938604C7609}" dt="2024-07-24T09:43:44.567" v="1617"/>
          <ac:inkMkLst>
            <pc:docMk/>
            <pc:sldMk cId="3958782945" sldId="260"/>
            <ac:inkMk id="29" creationId="{040D9949-FFFC-0374-C855-A4026AE948BB}"/>
          </ac:inkMkLst>
        </pc:inkChg>
        <pc:inkChg chg="mod">
          <ac:chgData name="R-E. Alexii" userId="30a26711-8377-4383-aa6e-1116e02f93b1" providerId="ADAL" clId="{664AE7DB-3F6B-6B47-ACDA-8938604C7609}" dt="2024-07-24T09:43:44.567" v="1617"/>
          <ac:inkMkLst>
            <pc:docMk/>
            <pc:sldMk cId="3958782945" sldId="260"/>
            <ac:inkMk id="31" creationId="{9BC0ACC3-FF30-52DC-3862-8AD19012D7A2}"/>
          </ac:inkMkLst>
        </pc:inkChg>
        <pc:inkChg chg="mod">
          <ac:chgData name="R-E. Alexii" userId="30a26711-8377-4383-aa6e-1116e02f93b1" providerId="ADAL" clId="{664AE7DB-3F6B-6B47-ACDA-8938604C7609}" dt="2024-07-24T09:43:44.567" v="1617"/>
          <ac:inkMkLst>
            <pc:docMk/>
            <pc:sldMk cId="3958782945" sldId="260"/>
            <ac:inkMk id="32" creationId="{255531A9-62BE-41A0-15AD-DDE49BAE98DC}"/>
          </ac:inkMkLst>
        </pc:inkChg>
        <pc:inkChg chg="mod">
          <ac:chgData name="R-E. Alexii" userId="30a26711-8377-4383-aa6e-1116e02f93b1" providerId="ADAL" clId="{664AE7DB-3F6B-6B47-ACDA-8938604C7609}" dt="2024-07-24T09:43:44.567" v="1617"/>
          <ac:inkMkLst>
            <pc:docMk/>
            <pc:sldMk cId="3958782945" sldId="260"/>
            <ac:inkMk id="40" creationId="{618637A8-9B69-545B-5D3D-F663D32FCB73}"/>
          </ac:inkMkLst>
        </pc:inkChg>
        <pc:inkChg chg="mod">
          <ac:chgData name="R-E. Alexii" userId="30a26711-8377-4383-aa6e-1116e02f93b1" providerId="ADAL" clId="{664AE7DB-3F6B-6B47-ACDA-8938604C7609}" dt="2024-07-24T09:43:44.567" v="1617"/>
          <ac:inkMkLst>
            <pc:docMk/>
            <pc:sldMk cId="3958782945" sldId="260"/>
            <ac:inkMk id="41" creationId="{CE88F251-5EE4-7538-3FDA-7F1A97A76E6D}"/>
          </ac:inkMkLst>
        </pc:inkChg>
        <pc:inkChg chg="mod">
          <ac:chgData name="R-E. Alexii" userId="30a26711-8377-4383-aa6e-1116e02f93b1" providerId="ADAL" clId="{664AE7DB-3F6B-6B47-ACDA-8938604C7609}" dt="2024-07-24T09:43:44.567" v="1617"/>
          <ac:inkMkLst>
            <pc:docMk/>
            <pc:sldMk cId="3958782945" sldId="260"/>
            <ac:inkMk id="45" creationId="{402CBC9D-EB1F-9CDE-5B20-39585BED601A}"/>
          </ac:inkMkLst>
        </pc:inkChg>
        <pc:inkChg chg="mod">
          <ac:chgData name="R-E. Alexii" userId="30a26711-8377-4383-aa6e-1116e02f93b1" providerId="ADAL" clId="{664AE7DB-3F6B-6B47-ACDA-8938604C7609}" dt="2024-07-24T09:43:44.567" v="1617"/>
          <ac:inkMkLst>
            <pc:docMk/>
            <pc:sldMk cId="3958782945" sldId="260"/>
            <ac:inkMk id="47" creationId="{A6B295EC-FB69-E3CE-F4A7-34792A74B743}"/>
          </ac:inkMkLst>
        </pc:inkChg>
        <pc:inkChg chg="mod">
          <ac:chgData name="R-E. Alexii" userId="30a26711-8377-4383-aa6e-1116e02f93b1" providerId="ADAL" clId="{664AE7DB-3F6B-6B47-ACDA-8938604C7609}" dt="2024-07-24T09:43:44.567" v="1617"/>
          <ac:inkMkLst>
            <pc:docMk/>
            <pc:sldMk cId="3958782945" sldId="260"/>
            <ac:inkMk id="48" creationId="{7567C932-4430-1DD9-38BC-EEDFBF8FAB8F}"/>
          </ac:inkMkLst>
        </pc:inkChg>
        <pc:inkChg chg="mod">
          <ac:chgData name="R-E. Alexii" userId="30a26711-8377-4383-aa6e-1116e02f93b1" providerId="ADAL" clId="{664AE7DB-3F6B-6B47-ACDA-8938604C7609}" dt="2024-07-24T09:43:44.567" v="1617"/>
          <ac:inkMkLst>
            <pc:docMk/>
            <pc:sldMk cId="3958782945" sldId="260"/>
            <ac:inkMk id="56" creationId="{4519B6AA-8DAF-9E55-D350-1DB21D94C33A}"/>
          </ac:inkMkLst>
        </pc:inkChg>
        <pc:inkChg chg="mod">
          <ac:chgData name="R-E. Alexii" userId="30a26711-8377-4383-aa6e-1116e02f93b1" providerId="ADAL" clId="{664AE7DB-3F6B-6B47-ACDA-8938604C7609}" dt="2024-07-24T09:43:44.567" v="1617"/>
          <ac:inkMkLst>
            <pc:docMk/>
            <pc:sldMk cId="3958782945" sldId="260"/>
            <ac:inkMk id="57" creationId="{56DBB8E4-427B-0DBB-AFD7-1C0002D35367}"/>
          </ac:inkMkLst>
        </pc:inkChg>
        <pc:inkChg chg="mod">
          <ac:chgData name="R-E. Alexii" userId="30a26711-8377-4383-aa6e-1116e02f93b1" providerId="ADAL" clId="{664AE7DB-3F6B-6B47-ACDA-8938604C7609}" dt="2024-07-24T09:43:44.567" v="1617"/>
          <ac:inkMkLst>
            <pc:docMk/>
            <pc:sldMk cId="3958782945" sldId="260"/>
            <ac:inkMk id="61" creationId="{70F3BE11-7678-14E3-F4B3-49FA29F122E9}"/>
          </ac:inkMkLst>
        </pc:inkChg>
        <pc:inkChg chg="mod">
          <ac:chgData name="R-E. Alexii" userId="30a26711-8377-4383-aa6e-1116e02f93b1" providerId="ADAL" clId="{664AE7DB-3F6B-6B47-ACDA-8938604C7609}" dt="2024-07-24T09:43:44.567" v="1617"/>
          <ac:inkMkLst>
            <pc:docMk/>
            <pc:sldMk cId="3958782945" sldId="260"/>
            <ac:inkMk id="63" creationId="{0F075E43-70BB-C997-697C-67A2DE495702}"/>
          </ac:inkMkLst>
        </pc:inkChg>
        <pc:inkChg chg="mod">
          <ac:chgData name="R-E. Alexii" userId="30a26711-8377-4383-aa6e-1116e02f93b1" providerId="ADAL" clId="{664AE7DB-3F6B-6B47-ACDA-8938604C7609}" dt="2024-07-24T09:43:44.567" v="1617"/>
          <ac:inkMkLst>
            <pc:docMk/>
            <pc:sldMk cId="3958782945" sldId="260"/>
            <ac:inkMk id="64" creationId="{21802AEC-E273-374B-2F4C-EF91BAA882D6}"/>
          </ac:inkMkLst>
        </pc:inkChg>
        <pc:inkChg chg="mod">
          <ac:chgData name="R-E. Alexii" userId="30a26711-8377-4383-aa6e-1116e02f93b1" providerId="ADAL" clId="{664AE7DB-3F6B-6B47-ACDA-8938604C7609}" dt="2024-07-24T09:43:44.567" v="1617"/>
          <ac:inkMkLst>
            <pc:docMk/>
            <pc:sldMk cId="3958782945" sldId="260"/>
            <ac:inkMk id="72" creationId="{EF5310FD-0D7A-B7AA-9548-728BA087B08A}"/>
          </ac:inkMkLst>
        </pc:inkChg>
        <pc:inkChg chg="mod">
          <ac:chgData name="R-E. Alexii" userId="30a26711-8377-4383-aa6e-1116e02f93b1" providerId="ADAL" clId="{664AE7DB-3F6B-6B47-ACDA-8938604C7609}" dt="2024-07-24T09:43:44.567" v="1617"/>
          <ac:inkMkLst>
            <pc:docMk/>
            <pc:sldMk cId="3958782945" sldId="260"/>
            <ac:inkMk id="73" creationId="{10B3B1B8-612F-39A7-A1E0-0B1C7C1124D1}"/>
          </ac:inkMkLst>
        </pc:inkChg>
        <pc:inkChg chg="mod">
          <ac:chgData name="R-E. Alexii" userId="30a26711-8377-4383-aa6e-1116e02f93b1" providerId="ADAL" clId="{664AE7DB-3F6B-6B47-ACDA-8938604C7609}" dt="2024-07-24T09:43:44.567" v="1617"/>
          <ac:inkMkLst>
            <pc:docMk/>
            <pc:sldMk cId="3958782945" sldId="260"/>
            <ac:inkMk id="77" creationId="{6033B1AE-2958-108D-E7C5-3364AFE0FFE9}"/>
          </ac:inkMkLst>
        </pc:inkChg>
        <pc:inkChg chg="mod">
          <ac:chgData name="R-E. Alexii" userId="30a26711-8377-4383-aa6e-1116e02f93b1" providerId="ADAL" clId="{664AE7DB-3F6B-6B47-ACDA-8938604C7609}" dt="2024-07-24T09:43:44.567" v="1617"/>
          <ac:inkMkLst>
            <pc:docMk/>
            <pc:sldMk cId="3958782945" sldId="260"/>
            <ac:inkMk id="79" creationId="{23B0F704-5CCF-19F1-B211-87F22A7C76B9}"/>
          </ac:inkMkLst>
        </pc:inkChg>
        <pc:inkChg chg="mod">
          <ac:chgData name="R-E. Alexii" userId="30a26711-8377-4383-aa6e-1116e02f93b1" providerId="ADAL" clId="{664AE7DB-3F6B-6B47-ACDA-8938604C7609}" dt="2024-07-24T09:43:44.567" v="1617"/>
          <ac:inkMkLst>
            <pc:docMk/>
            <pc:sldMk cId="3958782945" sldId="260"/>
            <ac:inkMk id="80" creationId="{FA40E495-DA3B-9D49-3B44-EFE53F46C896}"/>
          </ac:inkMkLst>
        </pc:inkChg>
        <pc:inkChg chg="mod">
          <ac:chgData name="R-E. Alexii" userId="30a26711-8377-4383-aa6e-1116e02f93b1" providerId="ADAL" clId="{664AE7DB-3F6B-6B47-ACDA-8938604C7609}" dt="2024-07-24T09:43:44.567" v="1617"/>
          <ac:inkMkLst>
            <pc:docMk/>
            <pc:sldMk cId="3958782945" sldId="260"/>
            <ac:inkMk id="88" creationId="{F2B75921-2472-E309-E5C6-C0016B4CF8BA}"/>
          </ac:inkMkLst>
        </pc:inkChg>
        <pc:inkChg chg="mod">
          <ac:chgData name="R-E. Alexii" userId="30a26711-8377-4383-aa6e-1116e02f93b1" providerId="ADAL" clId="{664AE7DB-3F6B-6B47-ACDA-8938604C7609}" dt="2024-07-24T09:43:44.567" v="1617"/>
          <ac:inkMkLst>
            <pc:docMk/>
            <pc:sldMk cId="3958782945" sldId="260"/>
            <ac:inkMk id="89" creationId="{95D853B9-87BD-B5AE-484F-A5FCEAC2AA25}"/>
          </ac:inkMkLst>
        </pc:inkChg>
        <pc:inkChg chg="mod">
          <ac:chgData name="R-E. Alexii" userId="30a26711-8377-4383-aa6e-1116e02f93b1" providerId="ADAL" clId="{664AE7DB-3F6B-6B47-ACDA-8938604C7609}" dt="2024-07-24T09:43:44.567" v="1617"/>
          <ac:inkMkLst>
            <pc:docMk/>
            <pc:sldMk cId="3958782945" sldId="260"/>
            <ac:inkMk id="93" creationId="{AD564881-8C22-9C8B-07B1-D07DC6165637}"/>
          </ac:inkMkLst>
        </pc:inkChg>
        <pc:inkChg chg="mod">
          <ac:chgData name="R-E. Alexii" userId="30a26711-8377-4383-aa6e-1116e02f93b1" providerId="ADAL" clId="{664AE7DB-3F6B-6B47-ACDA-8938604C7609}" dt="2024-07-24T09:43:44.567" v="1617"/>
          <ac:inkMkLst>
            <pc:docMk/>
            <pc:sldMk cId="3958782945" sldId="260"/>
            <ac:inkMk id="95" creationId="{74F766A9-F866-DE91-6989-30F3FAF5EA90}"/>
          </ac:inkMkLst>
        </pc:inkChg>
        <pc:inkChg chg="mod">
          <ac:chgData name="R-E. Alexii" userId="30a26711-8377-4383-aa6e-1116e02f93b1" providerId="ADAL" clId="{664AE7DB-3F6B-6B47-ACDA-8938604C7609}" dt="2024-07-24T09:43:44.567" v="1617"/>
          <ac:inkMkLst>
            <pc:docMk/>
            <pc:sldMk cId="3958782945" sldId="260"/>
            <ac:inkMk id="96" creationId="{66D51F3A-AA3D-2966-83BF-729A10D517D9}"/>
          </ac:inkMkLst>
        </pc:inkChg>
        <pc:cxnChg chg="mod">
          <ac:chgData name="R-E. Alexii" userId="30a26711-8377-4383-aa6e-1116e02f93b1" providerId="ADAL" clId="{664AE7DB-3F6B-6B47-ACDA-8938604C7609}" dt="2024-07-24T09:43:44.567" v="1617"/>
          <ac:cxnSpMkLst>
            <pc:docMk/>
            <pc:sldMk cId="3958782945" sldId="260"/>
            <ac:cxnSpMk id="5" creationId="{BD18F652-5D72-CE70-8E1B-32CC3F3BC21E}"/>
          </ac:cxnSpMkLst>
        </pc:cxnChg>
        <pc:cxnChg chg="mod">
          <ac:chgData name="R-E. Alexii" userId="30a26711-8377-4383-aa6e-1116e02f93b1" providerId="ADAL" clId="{664AE7DB-3F6B-6B47-ACDA-8938604C7609}" dt="2024-07-24T09:43:44.567" v="1617"/>
          <ac:cxnSpMkLst>
            <pc:docMk/>
            <pc:sldMk cId="3958782945" sldId="260"/>
            <ac:cxnSpMk id="6" creationId="{20FF105B-D01D-2712-5EBD-AD8C8051B1F5}"/>
          </ac:cxnSpMkLst>
        </pc:cxnChg>
        <pc:cxnChg chg="mod">
          <ac:chgData name="R-E. Alexii" userId="30a26711-8377-4383-aa6e-1116e02f93b1" providerId="ADAL" clId="{664AE7DB-3F6B-6B47-ACDA-8938604C7609}" dt="2024-07-24T09:43:44.567" v="1617"/>
          <ac:cxnSpMkLst>
            <pc:docMk/>
            <pc:sldMk cId="3958782945" sldId="260"/>
            <ac:cxnSpMk id="7" creationId="{16758F2C-32A3-0C94-DC6F-9C17C3C9B384}"/>
          </ac:cxnSpMkLst>
        </pc:cxnChg>
        <pc:cxnChg chg="mod">
          <ac:chgData name="R-E. Alexii" userId="30a26711-8377-4383-aa6e-1116e02f93b1" providerId="ADAL" clId="{664AE7DB-3F6B-6B47-ACDA-8938604C7609}" dt="2024-07-24T09:43:44.567" v="1617"/>
          <ac:cxnSpMkLst>
            <pc:docMk/>
            <pc:sldMk cId="3958782945" sldId="260"/>
            <ac:cxnSpMk id="8" creationId="{606D9075-03BF-2EFF-5917-1E717E55759B}"/>
          </ac:cxnSpMkLst>
        </pc:cxnChg>
        <pc:cxnChg chg="mod">
          <ac:chgData name="R-E. Alexii" userId="30a26711-8377-4383-aa6e-1116e02f93b1" providerId="ADAL" clId="{664AE7DB-3F6B-6B47-ACDA-8938604C7609}" dt="2024-07-24T09:43:44.567" v="1617"/>
          <ac:cxnSpMkLst>
            <pc:docMk/>
            <pc:sldMk cId="3958782945" sldId="260"/>
            <ac:cxnSpMk id="9" creationId="{C91E2CE9-6750-D87E-1EE5-A765F1505BCD}"/>
          </ac:cxnSpMkLst>
        </pc:cxnChg>
        <pc:cxnChg chg="mod">
          <ac:chgData name="R-E. Alexii" userId="30a26711-8377-4383-aa6e-1116e02f93b1" providerId="ADAL" clId="{664AE7DB-3F6B-6B47-ACDA-8938604C7609}" dt="2024-07-24T09:43:44.567" v="1617"/>
          <ac:cxnSpMkLst>
            <pc:docMk/>
            <pc:sldMk cId="3958782945" sldId="260"/>
            <ac:cxnSpMk id="10" creationId="{2C3E0628-F8A6-4E05-B87F-B39F52C7E8C6}"/>
          </ac:cxnSpMkLst>
        </pc:cxnChg>
        <pc:cxnChg chg="mod">
          <ac:chgData name="R-E. Alexii" userId="30a26711-8377-4383-aa6e-1116e02f93b1" providerId="ADAL" clId="{664AE7DB-3F6B-6B47-ACDA-8938604C7609}" dt="2024-07-24T09:43:44.567" v="1617"/>
          <ac:cxnSpMkLst>
            <pc:docMk/>
            <pc:sldMk cId="3958782945" sldId="260"/>
            <ac:cxnSpMk id="11" creationId="{9EC160A7-2D6B-A1E1-64B9-7525E83F94DC}"/>
          </ac:cxnSpMkLst>
        </pc:cxnChg>
        <pc:cxnChg chg="mod">
          <ac:chgData name="R-E. Alexii" userId="30a26711-8377-4383-aa6e-1116e02f93b1" providerId="ADAL" clId="{664AE7DB-3F6B-6B47-ACDA-8938604C7609}" dt="2024-07-24T09:43:44.567" v="1617"/>
          <ac:cxnSpMkLst>
            <pc:docMk/>
            <pc:sldMk cId="3958782945" sldId="260"/>
            <ac:cxnSpMk id="15" creationId="{51510585-19D2-9728-1F57-18C78F8F0D2E}"/>
          </ac:cxnSpMkLst>
        </pc:cxnChg>
        <pc:cxnChg chg="mod">
          <ac:chgData name="R-E. Alexii" userId="30a26711-8377-4383-aa6e-1116e02f93b1" providerId="ADAL" clId="{664AE7DB-3F6B-6B47-ACDA-8938604C7609}" dt="2024-07-24T09:43:44.567" v="1617"/>
          <ac:cxnSpMkLst>
            <pc:docMk/>
            <pc:sldMk cId="3958782945" sldId="260"/>
            <ac:cxnSpMk id="16" creationId="{8C0A7B94-3DBF-30B9-7B2B-2D3F8C33F22B}"/>
          </ac:cxnSpMkLst>
        </pc:cxnChg>
        <pc:cxnChg chg="mod">
          <ac:chgData name="R-E. Alexii" userId="30a26711-8377-4383-aa6e-1116e02f93b1" providerId="ADAL" clId="{664AE7DB-3F6B-6B47-ACDA-8938604C7609}" dt="2024-07-24T09:43:44.567" v="1617"/>
          <ac:cxnSpMkLst>
            <pc:docMk/>
            <pc:sldMk cId="3958782945" sldId="260"/>
            <ac:cxnSpMk id="17" creationId="{88008EE4-6D0E-67D4-2064-E9DF605ACCFB}"/>
          </ac:cxnSpMkLst>
        </pc:cxnChg>
        <pc:cxnChg chg="mod">
          <ac:chgData name="R-E. Alexii" userId="30a26711-8377-4383-aa6e-1116e02f93b1" providerId="ADAL" clId="{664AE7DB-3F6B-6B47-ACDA-8938604C7609}" dt="2024-07-24T09:43:44.567" v="1617"/>
          <ac:cxnSpMkLst>
            <pc:docMk/>
            <pc:sldMk cId="3958782945" sldId="260"/>
            <ac:cxnSpMk id="19" creationId="{2E922A59-C9A0-F3E9-AE59-1E6DD8DDC185}"/>
          </ac:cxnSpMkLst>
        </pc:cxnChg>
        <pc:cxnChg chg="mod">
          <ac:chgData name="R-E. Alexii" userId="30a26711-8377-4383-aa6e-1116e02f93b1" providerId="ADAL" clId="{664AE7DB-3F6B-6B47-ACDA-8938604C7609}" dt="2024-07-24T09:43:44.567" v="1617"/>
          <ac:cxnSpMkLst>
            <pc:docMk/>
            <pc:sldMk cId="3958782945" sldId="260"/>
            <ac:cxnSpMk id="20" creationId="{F533AE64-D385-2733-E960-343387A13599}"/>
          </ac:cxnSpMkLst>
        </pc:cxnChg>
        <pc:cxnChg chg="mod">
          <ac:chgData name="R-E. Alexii" userId="30a26711-8377-4383-aa6e-1116e02f93b1" providerId="ADAL" clId="{664AE7DB-3F6B-6B47-ACDA-8938604C7609}" dt="2024-07-24T09:43:44.567" v="1617"/>
          <ac:cxnSpMkLst>
            <pc:docMk/>
            <pc:sldMk cId="3958782945" sldId="260"/>
            <ac:cxnSpMk id="21" creationId="{533E4D27-35DE-9114-C34B-6791C6B73B76}"/>
          </ac:cxnSpMkLst>
        </pc:cxnChg>
        <pc:cxnChg chg="mod">
          <ac:chgData name="R-E. Alexii" userId="30a26711-8377-4383-aa6e-1116e02f93b1" providerId="ADAL" clId="{664AE7DB-3F6B-6B47-ACDA-8938604C7609}" dt="2024-07-24T09:43:44.567" v="1617"/>
          <ac:cxnSpMkLst>
            <pc:docMk/>
            <pc:sldMk cId="3958782945" sldId="260"/>
            <ac:cxnSpMk id="28" creationId="{AF5AC79F-1199-4552-F3E7-2EB4BA628DCF}"/>
          </ac:cxnSpMkLst>
        </pc:cxnChg>
        <pc:cxnChg chg="mod">
          <ac:chgData name="R-E. Alexii" userId="30a26711-8377-4383-aa6e-1116e02f93b1" providerId="ADAL" clId="{664AE7DB-3F6B-6B47-ACDA-8938604C7609}" dt="2024-07-24T09:43:44.567" v="1617"/>
          <ac:cxnSpMkLst>
            <pc:docMk/>
            <pc:sldMk cId="3958782945" sldId="260"/>
            <ac:cxnSpMk id="33" creationId="{09CBCF25-2A73-1A63-4786-2716B33A37F4}"/>
          </ac:cxnSpMkLst>
        </pc:cxnChg>
        <pc:cxnChg chg="mod">
          <ac:chgData name="R-E. Alexii" userId="30a26711-8377-4383-aa6e-1116e02f93b1" providerId="ADAL" clId="{664AE7DB-3F6B-6B47-ACDA-8938604C7609}" dt="2024-07-24T09:43:44.567" v="1617"/>
          <ac:cxnSpMkLst>
            <pc:docMk/>
            <pc:sldMk cId="3958782945" sldId="260"/>
            <ac:cxnSpMk id="34" creationId="{B5F49EE4-1A32-F444-EB55-A3DD4CAB4E57}"/>
          </ac:cxnSpMkLst>
        </pc:cxnChg>
        <pc:cxnChg chg="mod">
          <ac:chgData name="R-E. Alexii" userId="30a26711-8377-4383-aa6e-1116e02f93b1" providerId="ADAL" clId="{664AE7DB-3F6B-6B47-ACDA-8938604C7609}" dt="2024-07-24T09:43:44.567" v="1617"/>
          <ac:cxnSpMkLst>
            <pc:docMk/>
            <pc:sldMk cId="3958782945" sldId="260"/>
            <ac:cxnSpMk id="35" creationId="{1A380033-AF41-F883-CA47-1CFF383D3295}"/>
          </ac:cxnSpMkLst>
        </pc:cxnChg>
        <pc:cxnChg chg="mod">
          <ac:chgData name="R-E. Alexii" userId="30a26711-8377-4383-aa6e-1116e02f93b1" providerId="ADAL" clId="{664AE7DB-3F6B-6B47-ACDA-8938604C7609}" dt="2024-07-24T09:43:44.567" v="1617"/>
          <ac:cxnSpMkLst>
            <pc:docMk/>
            <pc:sldMk cId="3958782945" sldId="260"/>
            <ac:cxnSpMk id="36" creationId="{7CE836B9-EF6A-589D-5028-30558D4B36C2}"/>
          </ac:cxnSpMkLst>
        </pc:cxnChg>
        <pc:cxnChg chg="mod">
          <ac:chgData name="R-E. Alexii" userId="30a26711-8377-4383-aa6e-1116e02f93b1" providerId="ADAL" clId="{664AE7DB-3F6B-6B47-ACDA-8938604C7609}" dt="2024-07-24T09:43:44.567" v="1617"/>
          <ac:cxnSpMkLst>
            <pc:docMk/>
            <pc:sldMk cId="3958782945" sldId="260"/>
            <ac:cxnSpMk id="37" creationId="{DCAD86F5-A68B-071D-0067-67783E6C786C}"/>
          </ac:cxnSpMkLst>
        </pc:cxnChg>
        <pc:cxnChg chg="mod">
          <ac:chgData name="R-E. Alexii" userId="30a26711-8377-4383-aa6e-1116e02f93b1" providerId="ADAL" clId="{664AE7DB-3F6B-6B47-ACDA-8938604C7609}" dt="2024-07-24T09:43:44.567" v="1617"/>
          <ac:cxnSpMkLst>
            <pc:docMk/>
            <pc:sldMk cId="3958782945" sldId="260"/>
            <ac:cxnSpMk id="38" creationId="{4A53101B-F497-FB77-8109-43DD139C238E}"/>
          </ac:cxnSpMkLst>
        </pc:cxnChg>
        <pc:cxnChg chg="mod">
          <ac:chgData name="R-E. Alexii" userId="30a26711-8377-4383-aa6e-1116e02f93b1" providerId="ADAL" clId="{664AE7DB-3F6B-6B47-ACDA-8938604C7609}" dt="2024-07-24T09:43:44.567" v="1617"/>
          <ac:cxnSpMkLst>
            <pc:docMk/>
            <pc:sldMk cId="3958782945" sldId="260"/>
            <ac:cxnSpMk id="44" creationId="{37FD98A4-E8EA-D067-08DE-577D597D9536}"/>
          </ac:cxnSpMkLst>
        </pc:cxnChg>
        <pc:cxnChg chg="mod">
          <ac:chgData name="R-E. Alexii" userId="30a26711-8377-4383-aa6e-1116e02f93b1" providerId="ADAL" clId="{664AE7DB-3F6B-6B47-ACDA-8938604C7609}" dt="2024-07-24T09:43:44.567" v="1617"/>
          <ac:cxnSpMkLst>
            <pc:docMk/>
            <pc:sldMk cId="3958782945" sldId="260"/>
            <ac:cxnSpMk id="49" creationId="{5DD87E2E-4B24-3E7F-107F-A1A70E163118}"/>
          </ac:cxnSpMkLst>
        </pc:cxnChg>
        <pc:cxnChg chg="mod">
          <ac:chgData name="R-E. Alexii" userId="30a26711-8377-4383-aa6e-1116e02f93b1" providerId="ADAL" clId="{664AE7DB-3F6B-6B47-ACDA-8938604C7609}" dt="2024-07-24T09:43:44.567" v="1617"/>
          <ac:cxnSpMkLst>
            <pc:docMk/>
            <pc:sldMk cId="3958782945" sldId="260"/>
            <ac:cxnSpMk id="50" creationId="{3D87B88B-61F6-186F-0AFC-08D34159FDF6}"/>
          </ac:cxnSpMkLst>
        </pc:cxnChg>
        <pc:cxnChg chg="mod">
          <ac:chgData name="R-E. Alexii" userId="30a26711-8377-4383-aa6e-1116e02f93b1" providerId="ADAL" clId="{664AE7DB-3F6B-6B47-ACDA-8938604C7609}" dt="2024-07-24T09:43:44.567" v="1617"/>
          <ac:cxnSpMkLst>
            <pc:docMk/>
            <pc:sldMk cId="3958782945" sldId="260"/>
            <ac:cxnSpMk id="51" creationId="{12250055-7A4A-3E5E-1B4D-401DB5117D35}"/>
          </ac:cxnSpMkLst>
        </pc:cxnChg>
        <pc:cxnChg chg="mod">
          <ac:chgData name="R-E. Alexii" userId="30a26711-8377-4383-aa6e-1116e02f93b1" providerId="ADAL" clId="{664AE7DB-3F6B-6B47-ACDA-8938604C7609}" dt="2024-07-24T09:43:44.567" v="1617"/>
          <ac:cxnSpMkLst>
            <pc:docMk/>
            <pc:sldMk cId="3958782945" sldId="260"/>
            <ac:cxnSpMk id="52" creationId="{2AE2CC04-06E9-8E0B-F8FC-9051C109F860}"/>
          </ac:cxnSpMkLst>
        </pc:cxnChg>
        <pc:cxnChg chg="mod">
          <ac:chgData name="R-E. Alexii" userId="30a26711-8377-4383-aa6e-1116e02f93b1" providerId="ADAL" clId="{664AE7DB-3F6B-6B47-ACDA-8938604C7609}" dt="2024-07-24T09:43:44.567" v="1617"/>
          <ac:cxnSpMkLst>
            <pc:docMk/>
            <pc:sldMk cId="3958782945" sldId="260"/>
            <ac:cxnSpMk id="53" creationId="{2B4FAC75-971D-51B1-9B83-382DE2ED35B0}"/>
          </ac:cxnSpMkLst>
        </pc:cxnChg>
        <pc:cxnChg chg="mod">
          <ac:chgData name="R-E. Alexii" userId="30a26711-8377-4383-aa6e-1116e02f93b1" providerId="ADAL" clId="{664AE7DB-3F6B-6B47-ACDA-8938604C7609}" dt="2024-07-24T09:43:44.567" v="1617"/>
          <ac:cxnSpMkLst>
            <pc:docMk/>
            <pc:sldMk cId="3958782945" sldId="260"/>
            <ac:cxnSpMk id="54" creationId="{22383E16-3C03-2BD1-F9ED-BB1E007B56E5}"/>
          </ac:cxnSpMkLst>
        </pc:cxnChg>
        <pc:cxnChg chg="mod">
          <ac:chgData name="R-E. Alexii" userId="30a26711-8377-4383-aa6e-1116e02f93b1" providerId="ADAL" clId="{664AE7DB-3F6B-6B47-ACDA-8938604C7609}" dt="2024-07-24T09:43:44.567" v="1617"/>
          <ac:cxnSpMkLst>
            <pc:docMk/>
            <pc:sldMk cId="3958782945" sldId="260"/>
            <ac:cxnSpMk id="60" creationId="{85DFBBDB-3D8F-9B72-E1C4-ED029D6F4C58}"/>
          </ac:cxnSpMkLst>
        </pc:cxnChg>
        <pc:cxnChg chg="mod">
          <ac:chgData name="R-E. Alexii" userId="30a26711-8377-4383-aa6e-1116e02f93b1" providerId="ADAL" clId="{664AE7DB-3F6B-6B47-ACDA-8938604C7609}" dt="2024-07-24T09:43:44.567" v="1617"/>
          <ac:cxnSpMkLst>
            <pc:docMk/>
            <pc:sldMk cId="3958782945" sldId="260"/>
            <ac:cxnSpMk id="65" creationId="{095652E2-4758-8204-03AF-8D2232D25DFB}"/>
          </ac:cxnSpMkLst>
        </pc:cxnChg>
        <pc:cxnChg chg="mod">
          <ac:chgData name="R-E. Alexii" userId="30a26711-8377-4383-aa6e-1116e02f93b1" providerId="ADAL" clId="{664AE7DB-3F6B-6B47-ACDA-8938604C7609}" dt="2024-07-24T09:43:44.567" v="1617"/>
          <ac:cxnSpMkLst>
            <pc:docMk/>
            <pc:sldMk cId="3958782945" sldId="260"/>
            <ac:cxnSpMk id="66" creationId="{BDB3B111-24FD-79D0-7559-F23C792DF863}"/>
          </ac:cxnSpMkLst>
        </pc:cxnChg>
        <pc:cxnChg chg="mod">
          <ac:chgData name="R-E. Alexii" userId="30a26711-8377-4383-aa6e-1116e02f93b1" providerId="ADAL" clId="{664AE7DB-3F6B-6B47-ACDA-8938604C7609}" dt="2024-07-24T09:43:44.567" v="1617"/>
          <ac:cxnSpMkLst>
            <pc:docMk/>
            <pc:sldMk cId="3958782945" sldId="260"/>
            <ac:cxnSpMk id="67" creationId="{2C4933A7-18D0-17D9-C58A-FCB9B7E094E5}"/>
          </ac:cxnSpMkLst>
        </pc:cxnChg>
        <pc:cxnChg chg="mod">
          <ac:chgData name="R-E. Alexii" userId="30a26711-8377-4383-aa6e-1116e02f93b1" providerId="ADAL" clId="{664AE7DB-3F6B-6B47-ACDA-8938604C7609}" dt="2024-07-24T09:43:44.567" v="1617"/>
          <ac:cxnSpMkLst>
            <pc:docMk/>
            <pc:sldMk cId="3958782945" sldId="260"/>
            <ac:cxnSpMk id="68" creationId="{1BEE803E-AC49-8292-558B-8D4B555E27B8}"/>
          </ac:cxnSpMkLst>
        </pc:cxnChg>
        <pc:cxnChg chg="mod">
          <ac:chgData name="R-E. Alexii" userId="30a26711-8377-4383-aa6e-1116e02f93b1" providerId="ADAL" clId="{664AE7DB-3F6B-6B47-ACDA-8938604C7609}" dt="2024-07-24T09:43:44.567" v="1617"/>
          <ac:cxnSpMkLst>
            <pc:docMk/>
            <pc:sldMk cId="3958782945" sldId="260"/>
            <ac:cxnSpMk id="69" creationId="{E041AF36-949D-5EF5-BDF9-2D5410BC192C}"/>
          </ac:cxnSpMkLst>
        </pc:cxnChg>
        <pc:cxnChg chg="mod">
          <ac:chgData name="R-E. Alexii" userId="30a26711-8377-4383-aa6e-1116e02f93b1" providerId="ADAL" clId="{664AE7DB-3F6B-6B47-ACDA-8938604C7609}" dt="2024-07-24T09:43:44.567" v="1617"/>
          <ac:cxnSpMkLst>
            <pc:docMk/>
            <pc:sldMk cId="3958782945" sldId="260"/>
            <ac:cxnSpMk id="70" creationId="{B09A310F-E5CD-D366-E7FE-2F0C2DCD099D}"/>
          </ac:cxnSpMkLst>
        </pc:cxnChg>
        <pc:cxnChg chg="mod">
          <ac:chgData name="R-E. Alexii" userId="30a26711-8377-4383-aa6e-1116e02f93b1" providerId="ADAL" clId="{664AE7DB-3F6B-6B47-ACDA-8938604C7609}" dt="2024-07-24T09:43:44.567" v="1617"/>
          <ac:cxnSpMkLst>
            <pc:docMk/>
            <pc:sldMk cId="3958782945" sldId="260"/>
            <ac:cxnSpMk id="76" creationId="{97355357-B3C7-414D-8810-48751198ACE3}"/>
          </ac:cxnSpMkLst>
        </pc:cxnChg>
        <pc:cxnChg chg="mod">
          <ac:chgData name="R-E. Alexii" userId="30a26711-8377-4383-aa6e-1116e02f93b1" providerId="ADAL" clId="{664AE7DB-3F6B-6B47-ACDA-8938604C7609}" dt="2024-07-24T09:43:44.567" v="1617"/>
          <ac:cxnSpMkLst>
            <pc:docMk/>
            <pc:sldMk cId="3958782945" sldId="260"/>
            <ac:cxnSpMk id="81" creationId="{FF6EE69C-A0E1-C2D5-09DF-4804E5A3B1D4}"/>
          </ac:cxnSpMkLst>
        </pc:cxnChg>
        <pc:cxnChg chg="mod">
          <ac:chgData name="R-E. Alexii" userId="30a26711-8377-4383-aa6e-1116e02f93b1" providerId="ADAL" clId="{664AE7DB-3F6B-6B47-ACDA-8938604C7609}" dt="2024-07-24T09:43:44.567" v="1617"/>
          <ac:cxnSpMkLst>
            <pc:docMk/>
            <pc:sldMk cId="3958782945" sldId="260"/>
            <ac:cxnSpMk id="82" creationId="{1D2655DB-3385-EF41-33A7-CACE5D4D8F13}"/>
          </ac:cxnSpMkLst>
        </pc:cxnChg>
        <pc:cxnChg chg="mod">
          <ac:chgData name="R-E. Alexii" userId="30a26711-8377-4383-aa6e-1116e02f93b1" providerId="ADAL" clId="{664AE7DB-3F6B-6B47-ACDA-8938604C7609}" dt="2024-07-24T09:43:44.567" v="1617"/>
          <ac:cxnSpMkLst>
            <pc:docMk/>
            <pc:sldMk cId="3958782945" sldId="260"/>
            <ac:cxnSpMk id="83" creationId="{4E6159D2-A4BB-1270-12CB-32BAFE65FF5A}"/>
          </ac:cxnSpMkLst>
        </pc:cxnChg>
        <pc:cxnChg chg="mod">
          <ac:chgData name="R-E. Alexii" userId="30a26711-8377-4383-aa6e-1116e02f93b1" providerId="ADAL" clId="{664AE7DB-3F6B-6B47-ACDA-8938604C7609}" dt="2024-07-24T09:43:44.567" v="1617"/>
          <ac:cxnSpMkLst>
            <pc:docMk/>
            <pc:sldMk cId="3958782945" sldId="260"/>
            <ac:cxnSpMk id="84" creationId="{0BB423F7-E3BA-8723-83F3-F9F6975139EE}"/>
          </ac:cxnSpMkLst>
        </pc:cxnChg>
        <pc:cxnChg chg="mod">
          <ac:chgData name="R-E. Alexii" userId="30a26711-8377-4383-aa6e-1116e02f93b1" providerId="ADAL" clId="{664AE7DB-3F6B-6B47-ACDA-8938604C7609}" dt="2024-07-24T09:43:44.567" v="1617"/>
          <ac:cxnSpMkLst>
            <pc:docMk/>
            <pc:sldMk cId="3958782945" sldId="260"/>
            <ac:cxnSpMk id="85" creationId="{EACECD95-3AB1-1F1C-2795-D089EB3FE956}"/>
          </ac:cxnSpMkLst>
        </pc:cxnChg>
        <pc:cxnChg chg="mod">
          <ac:chgData name="R-E. Alexii" userId="30a26711-8377-4383-aa6e-1116e02f93b1" providerId="ADAL" clId="{664AE7DB-3F6B-6B47-ACDA-8938604C7609}" dt="2024-07-24T09:43:44.567" v="1617"/>
          <ac:cxnSpMkLst>
            <pc:docMk/>
            <pc:sldMk cId="3958782945" sldId="260"/>
            <ac:cxnSpMk id="86" creationId="{D21FE63B-8B11-4977-F2F8-138F0D86395F}"/>
          </ac:cxnSpMkLst>
        </pc:cxnChg>
        <pc:cxnChg chg="mod">
          <ac:chgData name="R-E. Alexii" userId="30a26711-8377-4383-aa6e-1116e02f93b1" providerId="ADAL" clId="{664AE7DB-3F6B-6B47-ACDA-8938604C7609}" dt="2024-07-24T09:43:44.567" v="1617"/>
          <ac:cxnSpMkLst>
            <pc:docMk/>
            <pc:sldMk cId="3958782945" sldId="260"/>
            <ac:cxnSpMk id="92" creationId="{48197D90-43A9-0741-E3DB-23C0EB2888EE}"/>
          </ac:cxnSpMkLst>
        </pc:cxnChg>
        <pc:cxnChg chg="mod">
          <ac:chgData name="R-E. Alexii" userId="30a26711-8377-4383-aa6e-1116e02f93b1" providerId="ADAL" clId="{664AE7DB-3F6B-6B47-ACDA-8938604C7609}" dt="2024-07-24T09:43:44.567" v="1617"/>
          <ac:cxnSpMkLst>
            <pc:docMk/>
            <pc:sldMk cId="3958782945" sldId="260"/>
            <ac:cxnSpMk id="97" creationId="{AEE2D79A-67B9-C6A0-314F-DEB73EF5031B}"/>
          </ac:cxnSpMkLst>
        </pc:cxnChg>
        <pc:cxnChg chg="mod">
          <ac:chgData name="R-E. Alexii" userId="30a26711-8377-4383-aa6e-1116e02f93b1" providerId="ADAL" clId="{664AE7DB-3F6B-6B47-ACDA-8938604C7609}" dt="2024-07-24T09:43:44.567" v="1617"/>
          <ac:cxnSpMkLst>
            <pc:docMk/>
            <pc:sldMk cId="3958782945" sldId="260"/>
            <ac:cxnSpMk id="98" creationId="{26789A14-F874-9236-A496-3F32A622C153}"/>
          </ac:cxnSpMkLst>
        </pc:cxnChg>
        <pc:cxnChg chg="mod">
          <ac:chgData name="R-E. Alexii" userId="30a26711-8377-4383-aa6e-1116e02f93b1" providerId="ADAL" clId="{664AE7DB-3F6B-6B47-ACDA-8938604C7609}" dt="2024-07-24T09:43:44.567" v="1617"/>
          <ac:cxnSpMkLst>
            <pc:docMk/>
            <pc:sldMk cId="3958782945" sldId="260"/>
            <ac:cxnSpMk id="99" creationId="{04AB2F5F-9EC5-C2F3-E3DB-7B2FCA66689E}"/>
          </ac:cxnSpMkLst>
        </pc:cxnChg>
        <pc:cxnChg chg="mod">
          <ac:chgData name="R-E. Alexii" userId="30a26711-8377-4383-aa6e-1116e02f93b1" providerId="ADAL" clId="{664AE7DB-3F6B-6B47-ACDA-8938604C7609}" dt="2024-07-24T09:43:44.567" v="1617"/>
          <ac:cxnSpMkLst>
            <pc:docMk/>
            <pc:sldMk cId="3958782945" sldId="260"/>
            <ac:cxnSpMk id="100" creationId="{8CE80630-A525-1522-7024-B3C60CEF1A50}"/>
          </ac:cxnSpMkLst>
        </pc:cxnChg>
        <pc:cxnChg chg="mod">
          <ac:chgData name="R-E. Alexii" userId="30a26711-8377-4383-aa6e-1116e02f93b1" providerId="ADAL" clId="{664AE7DB-3F6B-6B47-ACDA-8938604C7609}" dt="2024-07-24T09:43:44.567" v="1617"/>
          <ac:cxnSpMkLst>
            <pc:docMk/>
            <pc:sldMk cId="3958782945" sldId="260"/>
            <ac:cxnSpMk id="101" creationId="{629196C4-9AB1-E385-9CFA-8CDD928EC915}"/>
          </ac:cxnSpMkLst>
        </pc:cxnChg>
        <pc:cxnChg chg="mod">
          <ac:chgData name="R-E. Alexii" userId="30a26711-8377-4383-aa6e-1116e02f93b1" providerId="ADAL" clId="{664AE7DB-3F6B-6B47-ACDA-8938604C7609}" dt="2024-07-24T09:43:44.567" v="1617"/>
          <ac:cxnSpMkLst>
            <pc:docMk/>
            <pc:sldMk cId="3958782945" sldId="260"/>
            <ac:cxnSpMk id="102" creationId="{E2BD4E30-7D6B-9CB5-67C4-4B151A99E43B}"/>
          </ac:cxnSpMkLst>
        </pc:cxn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9:15:21.851" v="15151"/>
              <pc2:cmMkLst xmlns:pc2="http://schemas.microsoft.com/office/powerpoint/2019/9/main/command">
                <pc:docMk/>
                <pc:sldMk cId="3958782945" sldId="260"/>
                <pc2:cmMk id="{F2DC431A-492A-4745-B0E4-0D1F457F71D3}"/>
              </pc2:cmMkLst>
              <pc226:cmRplyChg chg="add mod">
                <pc226:chgData name="R-E. Alexii" userId="30a26711-8377-4383-aa6e-1116e02f93b1" providerId="ADAL" clId="{664AE7DB-3F6B-6B47-ACDA-8938604C7609}" dt="2024-08-12T13:19:06.370" v="11313"/>
                <pc2:cmRplyMkLst xmlns:pc2="http://schemas.microsoft.com/office/powerpoint/2019/9/main/command">
                  <pc:docMk/>
                  <pc:sldMk cId="3958782945" sldId="260"/>
                  <pc2:cmMk id="{F2DC431A-492A-4745-B0E4-0D1F457F71D3}"/>
                  <pc2:cmRplyMk id="{F7DDFF3D-FDE3-C740-89E7-D6E8774AFFD2}"/>
                </pc2:cmRplyMkLst>
              </pc226:cmRplyChg>
            </pc226:cmChg>
          </p:ext>
        </pc:extLst>
      </pc:sldChg>
      <pc:sldChg chg="addSp delSp modSp new mod delCm modCm modNotes">
        <pc:chgData name="R-E. Alexii" userId="30a26711-8377-4383-aa6e-1116e02f93b1" providerId="ADAL" clId="{664AE7DB-3F6B-6B47-ACDA-8938604C7609}" dt="2024-08-20T19:15:29.168" v="15152"/>
        <pc:sldMkLst>
          <pc:docMk/>
          <pc:sldMk cId="131837167" sldId="261"/>
        </pc:sldMkLst>
        <pc:spChg chg="add mod">
          <ac:chgData name="R-E. Alexii" userId="30a26711-8377-4383-aa6e-1116e02f93b1" providerId="ADAL" clId="{664AE7DB-3F6B-6B47-ACDA-8938604C7609}" dt="2024-07-24T15:13:16.843" v="3564" actId="1035"/>
          <ac:spMkLst>
            <pc:docMk/>
            <pc:sldMk cId="131837167" sldId="261"/>
            <ac:spMk id="2" creationId="{00B9AB31-F253-8059-3FE0-5695D214D497}"/>
          </ac:spMkLst>
        </pc:spChg>
        <pc:spChg chg="add mod">
          <ac:chgData name="R-E. Alexii" userId="30a26711-8377-4383-aa6e-1116e02f93b1" providerId="ADAL" clId="{664AE7DB-3F6B-6B47-ACDA-8938604C7609}" dt="2024-08-12T13:42:01.293" v="11552" actId="20577"/>
          <ac:spMkLst>
            <pc:docMk/>
            <pc:sldMk cId="131837167" sldId="261"/>
            <ac:spMk id="3" creationId="{AC1394FC-1759-F627-D3A8-53C6157E96AC}"/>
          </ac:spMkLst>
        </pc:spChg>
        <pc:spChg chg="add mod">
          <ac:chgData name="R-E. Alexii" userId="30a26711-8377-4383-aa6e-1116e02f93b1" providerId="ADAL" clId="{664AE7DB-3F6B-6B47-ACDA-8938604C7609}" dt="2024-07-24T15:13:16.843" v="3564" actId="1035"/>
          <ac:spMkLst>
            <pc:docMk/>
            <pc:sldMk cId="131837167" sldId="261"/>
            <ac:spMk id="104" creationId="{41044902-D169-168A-CCAF-938715FBEC2D}"/>
          </ac:spMkLst>
        </pc:spChg>
        <pc:spChg chg="add mod">
          <ac:chgData name="R-E. Alexii" userId="30a26711-8377-4383-aa6e-1116e02f93b1" providerId="ADAL" clId="{664AE7DB-3F6B-6B47-ACDA-8938604C7609}" dt="2024-07-24T15:41:35.990" v="4031" actId="14100"/>
          <ac:spMkLst>
            <pc:docMk/>
            <pc:sldMk cId="131837167" sldId="261"/>
            <ac:spMk id="105" creationId="{3E6E4FBB-5B01-1848-42D1-BE731965E7C2}"/>
          </ac:spMkLst>
        </pc:spChg>
        <pc:spChg chg="add mod">
          <ac:chgData name="R-E. Alexii" userId="30a26711-8377-4383-aa6e-1116e02f93b1" providerId="ADAL" clId="{664AE7DB-3F6B-6B47-ACDA-8938604C7609}" dt="2024-07-24T15:13:16.843" v="3564" actId="1035"/>
          <ac:spMkLst>
            <pc:docMk/>
            <pc:sldMk cId="131837167" sldId="261"/>
            <ac:spMk id="106" creationId="{7DE59A77-7899-5DFD-8F8C-00E457ECDDD1}"/>
          </ac:spMkLst>
        </pc:spChg>
        <pc:spChg chg="add mod">
          <ac:chgData name="R-E. Alexii" userId="30a26711-8377-4383-aa6e-1116e02f93b1" providerId="ADAL" clId="{664AE7DB-3F6B-6B47-ACDA-8938604C7609}" dt="2024-07-24T15:41:40.177" v="4032" actId="14100"/>
          <ac:spMkLst>
            <pc:docMk/>
            <pc:sldMk cId="131837167" sldId="261"/>
            <ac:spMk id="107" creationId="{1BCA2237-6350-1D32-C5E2-3C9B4FD31B80}"/>
          </ac:spMkLst>
        </pc:spChg>
        <pc:spChg chg="add mod">
          <ac:chgData name="R-E. Alexii" userId="30a26711-8377-4383-aa6e-1116e02f93b1" providerId="ADAL" clId="{664AE7DB-3F6B-6B47-ACDA-8938604C7609}" dt="2024-07-24T15:13:16.843" v="3564" actId="1035"/>
          <ac:spMkLst>
            <pc:docMk/>
            <pc:sldMk cId="131837167" sldId="261"/>
            <ac:spMk id="108" creationId="{21B618F1-F67C-12AC-A941-CEECEAA250F6}"/>
          </ac:spMkLst>
        </pc:spChg>
        <pc:spChg chg="add mod">
          <ac:chgData name="R-E. Alexii" userId="30a26711-8377-4383-aa6e-1116e02f93b1" providerId="ADAL" clId="{664AE7DB-3F6B-6B47-ACDA-8938604C7609}" dt="2024-07-24T15:41:43.568" v="4033" actId="14100"/>
          <ac:spMkLst>
            <pc:docMk/>
            <pc:sldMk cId="131837167" sldId="261"/>
            <ac:spMk id="109" creationId="{50328003-9F3B-A3E8-57FA-1C5254A84383}"/>
          </ac:spMkLst>
        </pc:spChg>
        <pc:spChg chg="add del mod">
          <ac:chgData name="R-E. Alexii" userId="30a26711-8377-4383-aa6e-1116e02f93b1" providerId="ADAL" clId="{664AE7DB-3F6B-6B47-ACDA-8938604C7609}" dt="2024-08-18T13:45:17.065" v="12564"/>
          <ac:spMkLst>
            <pc:docMk/>
            <pc:sldMk cId="131837167" sldId="261"/>
            <ac:spMk id="110" creationId="{FB6AD646-AC58-B940-71EA-9B4933289CAC}"/>
          </ac:spMkLst>
        </pc:spChg>
        <pc:spChg chg="add del mod">
          <ac:chgData name="R-E. Alexii" userId="30a26711-8377-4383-aa6e-1116e02f93b1" providerId="ADAL" clId="{664AE7DB-3F6B-6B47-ACDA-8938604C7609}" dt="2024-08-18T13:45:14.219" v="12561"/>
          <ac:spMkLst>
            <pc:docMk/>
            <pc:sldMk cId="131837167" sldId="261"/>
            <ac:spMk id="111" creationId="{680A1906-E771-AA02-8446-9920ED17BAD6}"/>
          </ac:spMkLst>
        </pc:spChg>
        <pc:spChg chg="add del mod">
          <ac:chgData name="R-E. Alexii" userId="30a26711-8377-4383-aa6e-1116e02f93b1" providerId="ADAL" clId="{664AE7DB-3F6B-6B47-ACDA-8938604C7609}" dt="2024-08-18T13:45:13.181" v="12558"/>
          <ac:spMkLst>
            <pc:docMk/>
            <pc:sldMk cId="131837167" sldId="261"/>
            <ac:spMk id="112" creationId="{66F304ED-B25E-48F7-F0AD-7619A9A824E8}"/>
          </ac:spMkLst>
        </pc:spChg>
        <pc:grpChg chg="add mod">
          <ac:chgData name="R-E. Alexii" userId="30a26711-8377-4383-aa6e-1116e02f93b1" providerId="ADAL" clId="{664AE7DB-3F6B-6B47-ACDA-8938604C7609}" dt="2024-07-24T10:24:41.576" v="2398"/>
          <ac:grpSpMkLst>
            <pc:docMk/>
            <pc:sldMk cId="131837167" sldId="261"/>
            <ac:grpSpMk id="4" creationId="{3FB57ABD-1B21-E337-E91C-191C7B4FFEEA}"/>
          </ac:grpSpMkLst>
        </pc:grpChg>
        <pc:grpChg chg="mod">
          <ac:chgData name="R-E. Alexii" userId="30a26711-8377-4383-aa6e-1116e02f93b1" providerId="ADAL" clId="{664AE7DB-3F6B-6B47-ACDA-8938604C7609}" dt="2024-07-24T10:24:41.576" v="2398"/>
          <ac:grpSpMkLst>
            <pc:docMk/>
            <pc:sldMk cId="131837167" sldId="261"/>
            <ac:grpSpMk id="12" creationId="{E5195851-2D92-EC1E-1440-574C515BA2C9}"/>
          </ac:grpSpMkLst>
        </pc:grpChg>
        <pc:grpChg chg="mod">
          <ac:chgData name="R-E. Alexii" userId="30a26711-8377-4383-aa6e-1116e02f93b1" providerId="ADAL" clId="{664AE7DB-3F6B-6B47-ACDA-8938604C7609}" dt="2024-07-24T10:24:41.576" v="2398"/>
          <ac:grpSpMkLst>
            <pc:docMk/>
            <pc:sldMk cId="131837167" sldId="261"/>
            <ac:grpSpMk id="13" creationId="{10863E8E-3F01-AE71-2484-964E90860F5F}"/>
          </ac:grpSpMkLst>
        </pc:grpChg>
        <pc:grpChg chg="mod">
          <ac:chgData name="R-E. Alexii" userId="30a26711-8377-4383-aa6e-1116e02f93b1" providerId="ADAL" clId="{664AE7DB-3F6B-6B47-ACDA-8938604C7609}" dt="2024-07-24T10:24:41.576" v="2398"/>
          <ac:grpSpMkLst>
            <pc:docMk/>
            <pc:sldMk cId="131837167" sldId="261"/>
            <ac:grpSpMk id="14" creationId="{7E425F53-7D0C-70FC-6FED-8D974235E1C2}"/>
          </ac:grpSpMkLst>
        </pc:grpChg>
        <pc:grpChg chg="mod">
          <ac:chgData name="R-E. Alexii" userId="30a26711-8377-4383-aa6e-1116e02f93b1" providerId="ADAL" clId="{664AE7DB-3F6B-6B47-ACDA-8938604C7609}" dt="2024-07-24T10:24:41.576" v="2398"/>
          <ac:grpSpMkLst>
            <pc:docMk/>
            <pc:sldMk cId="131837167" sldId="261"/>
            <ac:grpSpMk id="18" creationId="{7C86B7CC-23FA-D5CB-A7F2-F4CA0172D7E5}"/>
          </ac:grpSpMkLst>
        </pc:grpChg>
        <pc:grpChg chg="mod">
          <ac:chgData name="R-E. Alexii" userId="30a26711-8377-4383-aa6e-1116e02f93b1" providerId="ADAL" clId="{664AE7DB-3F6B-6B47-ACDA-8938604C7609}" dt="2024-07-24T10:24:41.576" v="2398"/>
          <ac:grpSpMkLst>
            <pc:docMk/>
            <pc:sldMk cId="131837167" sldId="261"/>
            <ac:grpSpMk id="22" creationId="{9304FF5C-85AC-A0CA-4C83-197DCCAAC244}"/>
          </ac:grpSpMkLst>
        </pc:grpChg>
        <pc:grpChg chg="mod">
          <ac:chgData name="R-E. Alexii" userId="30a26711-8377-4383-aa6e-1116e02f93b1" providerId="ADAL" clId="{664AE7DB-3F6B-6B47-ACDA-8938604C7609}" dt="2024-07-24T10:24:41.576" v="2398"/>
          <ac:grpSpMkLst>
            <pc:docMk/>
            <pc:sldMk cId="131837167" sldId="261"/>
            <ac:grpSpMk id="23" creationId="{ABE325BA-3616-3391-CC3F-35F4752F94FF}"/>
          </ac:grpSpMkLst>
        </pc:grpChg>
        <pc:grpChg chg="mod">
          <ac:chgData name="R-E. Alexii" userId="30a26711-8377-4383-aa6e-1116e02f93b1" providerId="ADAL" clId="{664AE7DB-3F6B-6B47-ACDA-8938604C7609}" dt="2024-07-24T10:24:41.576" v="2398"/>
          <ac:grpSpMkLst>
            <pc:docMk/>
            <pc:sldMk cId="131837167" sldId="261"/>
            <ac:grpSpMk id="26" creationId="{51D07E76-1695-3CD8-A489-4D60BEE0C5B0}"/>
          </ac:grpSpMkLst>
        </pc:grpChg>
        <pc:grpChg chg="mod">
          <ac:chgData name="R-E. Alexii" userId="30a26711-8377-4383-aa6e-1116e02f93b1" providerId="ADAL" clId="{664AE7DB-3F6B-6B47-ACDA-8938604C7609}" dt="2024-07-24T10:24:41.576" v="2398"/>
          <ac:grpSpMkLst>
            <pc:docMk/>
            <pc:sldMk cId="131837167" sldId="261"/>
            <ac:grpSpMk id="27" creationId="{CE6ED2AB-63B6-EF38-3FF6-9CCB74C7790F}"/>
          </ac:grpSpMkLst>
        </pc:grpChg>
        <pc:grpChg chg="mod">
          <ac:chgData name="R-E. Alexii" userId="30a26711-8377-4383-aa6e-1116e02f93b1" providerId="ADAL" clId="{664AE7DB-3F6B-6B47-ACDA-8938604C7609}" dt="2024-07-24T10:24:41.576" v="2398"/>
          <ac:grpSpMkLst>
            <pc:docMk/>
            <pc:sldMk cId="131837167" sldId="261"/>
            <ac:grpSpMk id="30" creationId="{050B7F61-72D8-5279-6516-3ACA2F59B9EA}"/>
          </ac:grpSpMkLst>
        </pc:grpChg>
        <pc:grpChg chg="mod">
          <ac:chgData name="R-E. Alexii" userId="30a26711-8377-4383-aa6e-1116e02f93b1" providerId="ADAL" clId="{664AE7DB-3F6B-6B47-ACDA-8938604C7609}" dt="2024-07-24T10:24:41.576" v="2398"/>
          <ac:grpSpMkLst>
            <pc:docMk/>
            <pc:sldMk cId="131837167" sldId="261"/>
            <ac:grpSpMk id="39" creationId="{739B8D23-9F64-A620-97CD-E49AEF8EFCA2}"/>
          </ac:grpSpMkLst>
        </pc:grpChg>
        <pc:grpChg chg="mod">
          <ac:chgData name="R-E. Alexii" userId="30a26711-8377-4383-aa6e-1116e02f93b1" providerId="ADAL" clId="{664AE7DB-3F6B-6B47-ACDA-8938604C7609}" dt="2024-07-24T10:24:41.576" v="2398"/>
          <ac:grpSpMkLst>
            <pc:docMk/>
            <pc:sldMk cId="131837167" sldId="261"/>
            <ac:grpSpMk id="42" creationId="{15453B28-336D-7827-1936-4FFD9649723C}"/>
          </ac:grpSpMkLst>
        </pc:grpChg>
        <pc:grpChg chg="mod">
          <ac:chgData name="R-E. Alexii" userId="30a26711-8377-4383-aa6e-1116e02f93b1" providerId="ADAL" clId="{664AE7DB-3F6B-6B47-ACDA-8938604C7609}" dt="2024-07-24T10:24:41.576" v="2398"/>
          <ac:grpSpMkLst>
            <pc:docMk/>
            <pc:sldMk cId="131837167" sldId="261"/>
            <ac:grpSpMk id="43" creationId="{BC3AEE39-9736-60B4-36BA-68D99A63DD4D}"/>
          </ac:grpSpMkLst>
        </pc:grpChg>
        <pc:grpChg chg="mod">
          <ac:chgData name="R-E. Alexii" userId="30a26711-8377-4383-aa6e-1116e02f93b1" providerId="ADAL" clId="{664AE7DB-3F6B-6B47-ACDA-8938604C7609}" dt="2024-07-24T10:24:41.576" v="2398"/>
          <ac:grpSpMkLst>
            <pc:docMk/>
            <pc:sldMk cId="131837167" sldId="261"/>
            <ac:grpSpMk id="46" creationId="{39F92AC5-A902-4D5A-37BC-C4F6D100C428}"/>
          </ac:grpSpMkLst>
        </pc:grpChg>
        <pc:grpChg chg="mod">
          <ac:chgData name="R-E. Alexii" userId="30a26711-8377-4383-aa6e-1116e02f93b1" providerId="ADAL" clId="{664AE7DB-3F6B-6B47-ACDA-8938604C7609}" dt="2024-07-24T10:24:41.576" v="2398"/>
          <ac:grpSpMkLst>
            <pc:docMk/>
            <pc:sldMk cId="131837167" sldId="261"/>
            <ac:grpSpMk id="55" creationId="{04D11540-4CA5-48ED-183C-E290C7686809}"/>
          </ac:grpSpMkLst>
        </pc:grpChg>
        <pc:grpChg chg="mod">
          <ac:chgData name="R-E. Alexii" userId="30a26711-8377-4383-aa6e-1116e02f93b1" providerId="ADAL" clId="{664AE7DB-3F6B-6B47-ACDA-8938604C7609}" dt="2024-07-24T10:24:41.576" v="2398"/>
          <ac:grpSpMkLst>
            <pc:docMk/>
            <pc:sldMk cId="131837167" sldId="261"/>
            <ac:grpSpMk id="58" creationId="{3F235AFF-FC1A-86BF-2A46-3D3F0E5C23C5}"/>
          </ac:grpSpMkLst>
        </pc:grpChg>
        <pc:grpChg chg="mod">
          <ac:chgData name="R-E. Alexii" userId="30a26711-8377-4383-aa6e-1116e02f93b1" providerId="ADAL" clId="{664AE7DB-3F6B-6B47-ACDA-8938604C7609}" dt="2024-07-24T10:24:41.576" v="2398"/>
          <ac:grpSpMkLst>
            <pc:docMk/>
            <pc:sldMk cId="131837167" sldId="261"/>
            <ac:grpSpMk id="59" creationId="{2B9BBD73-A26E-971C-B351-A6982E0C0A3F}"/>
          </ac:grpSpMkLst>
        </pc:grpChg>
        <pc:grpChg chg="mod">
          <ac:chgData name="R-E. Alexii" userId="30a26711-8377-4383-aa6e-1116e02f93b1" providerId="ADAL" clId="{664AE7DB-3F6B-6B47-ACDA-8938604C7609}" dt="2024-07-24T10:24:41.576" v="2398"/>
          <ac:grpSpMkLst>
            <pc:docMk/>
            <pc:sldMk cId="131837167" sldId="261"/>
            <ac:grpSpMk id="62" creationId="{61DFC051-AFA2-CF0D-26A5-E96D599E0084}"/>
          </ac:grpSpMkLst>
        </pc:grpChg>
        <pc:grpChg chg="mod">
          <ac:chgData name="R-E. Alexii" userId="30a26711-8377-4383-aa6e-1116e02f93b1" providerId="ADAL" clId="{664AE7DB-3F6B-6B47-ACDA-8938604C7609}" dt="2024-07-24T10:24:41.576" v="2398"/>
          <ac:grpSpMkLst>
            <pc:docMk/>
            <pc:sldMk cId="131837167" sldId="261"/>
            <ac:grpSpMk id="71" creationId="{D77FC7E5-5668-0CCC-C0D3-15A782468917}"/>
          </ac:grpSpMkLst>
        </pc:grpChg>
        <pc:grpChg chg="mod">
          <ac:chgData name="R-E. Alexii" userId="30a26711-8377-4383-aa6e-1116e02f93b1" providerId="ADAL" clId="{664AE7DB-3F6B-6B47-ACDA-8938604C7609}" dt="2024-07-24T10:24:41.576" v="2398"/>
          <ac:grpSpMkLst>
            <pc:docMk/>
            <pc:sldMk cId="131837167" sldId="261"/>
            <ac:grpSpMk id="74" creationId="{59A513CC-6E5C-6083-AF7B-8B2DA7DF5AC4}"/>
          </ac:grpSpMkLst>
        </pc:grpChg>
        <pc:grpChg chg="mod">
          <ac:chgData name="R-E. Alexii" userId="30a26711-8377-4383-aa6e-1116e02f93b1" providerId="ADAL" clId="{664AE7DB-3F6B-6B47-ACDA-8938604C7609}" dt="2024-07-24T10:24:41.576" v="2398"/>
          <ac:grpSpMkLst>
            <pc:docMk/>
            <pc:sldMk cId="131837167" sldId="261"/>
            <ac:grpSpMk id="75" creationId="{FAE7D364-F33C-2BA3-8617-6ACDE650133B}"/>
          </ac:grpSpMkLst>
        </pc:grpChg>
        <pc:grpChg chg="mod">
          <ac:chgData name="R-E. Alexii" userId="30a26711-8377-4383-aa6e-1116e02f93b1" providerId="ADAL" clId="{664AE7DB-3F6B-6B47-ACDA-8938604C7609}" dt="2024-07-24T10:24:41.576" v="2398"/>
          <ac:grpSpMkLst>
            <pc:docMk/>
            <pc:sldMk cId="131837167" sldId="261"/>
            <ac:grpSpMk id="78" creationId="{E32AF7C1-80CC-1D76-7DC7-8DEBD60C7966}"/>
          </ac:grpSpMkLst>
        </pc:grpChg>
        <pc:grpChg chg="mod">
          <ac:chgData name="R-E. Alexii" userId="30a26711-8377-4383-aa6e-1116e02f93b1" providerId="ADAL" clId="{664AE7DB-3F6B-6B47-ACDA-8938604C7609}" dt="2024-07-24T10:24:41.576" v="2398"/>
          <ac:grpSpMkLst>
            <pc:docMk/>
            <pc:sldMk cId="131837167" sldId="261"/>
            <ac:grpSpMk id="87" creationId="{20EE56E3-3263-0977-C57A-556109EAEDFF}"/>
          </ac:grpSpMkLst>
        </pc:grpChg>
        <pc:grpChg chg="mod">
          <ac:chgData name="R-E. Alexii" userId="30a26711-8377-4383-aa6e-1116e02f93b1" providerId="ADAL" clId="{664AE7DB-3F6B-6B47-ACDA-8938604C7609}" dt="2024-07-24T10:24:41.576" v="2398"/>
          <ac:grpSpMkLst>
            <pc:docMk/>
            <pc:sldMk cId="131837167" sldId="261"/>
            <ac:grpSpMk id="90" creationId="{94337689-7A4D-0A9D-8F4A-480C3469AD3A}"/>
          </ac:grpSpMkLst>
        </pc:grpChg>
        <pc:grpChg chg="mod">
          <ac:chgData name="R-E. Alexii" userId="30a26711-8377-4383-aa6e-1116e02f93b1" providerId="ADAL" clId="{664AE7DB-3F6B-6B47-ACDA-8938604C7609}" dt="2024-07-24T10:24:41.576" v="2398"/>
          <ac:grpSpMkLst>
            <pc:docMk/>
            <pc:sldMk cId="131837167" sldId="261"/>
            <ac:grpSpMk id="91" creationId="{33D908BA-BAF7-A720-9637-1D6279C313C4}"/>
          </ac:grpSpMkLst>
        </pc:grpChg>
        <pc:grpChg chg="mod">
          <ac:chgData name="R-E. Alexii" userId="30a26711-8377-4383-aa6e-1116e02f93b1" providerId="ADAL" clId="{664AE7DB-3F6B-6B47-ACDA-8938604C7609}" dt="2024-07-24T10:24:41.576" v="2398"/>
          <ac:grpSpMkLst>
            <pc:docMk/>
            <pc:sldMk cId="131837167" sldId="261"/>
            <ac:grpSpMk id="94" creationId="{D945E2AF-6CBD-BA41-10C5-9A636FF73476}"/>
          </ac:grpSpMkLst>
        </pc:grpChg>
        <pc:picChg chg="add mod">
          <ac:chgData name="R-E. Alexii" userId="30a26711-8377-4383-aa6e-1116e02f93b1" providerId="ADAL" clId="{664AE7DB-3F6B-6B47-ACDA-8938604C7609}" dt="2024-07-24T10:24:41.576" v="2398"/>
          <ac:picMkLst>
            <pc:docMk/>
            <pc:sldMk cId="131837167" sldId="261"/>
            <ac:picMk id="103" creationId="{7D42F5F3-B4AD-445D-A8CD-8A3FFB3B6FE5}"/>
          </ac:picMkLst>
        </pc:picChg>
        <pc:inkChg chg="mod">
          <ac:chgData name="R-E. Alexii" userId="30a26711-8377-4383-aa6e-1116e02f93b1" providerId="ADAL" clId="{664AE7DB-3F6B-6B47-ACDA-8938604C7609}" dt="2024-07-24T10:24:41.576" v="2398"/>
          <ac:inkMkLst>
            <pc:docMk/>
            <pc:sldMk cId="131837167" sldId="261"/>
            <ac:inkMk id="24" creationId="{B8BF11D8-FDD2-8961-02E6-4DFD9C99D00F}"/>
          </ac:inkMkLst>
        </pc:inkChg>
        <pc:inkChg chg="mod">
          <ac:chgData name="R-E. Alexii" userId="30a26711-8377-4383-aa6e-1116e02f93b1" providerId="ADAL" clId="{664AE7DB-3F6B-6B47-ACDA-8938604C7609}" dt="2024-07-24T10:24:41.576" v="2398"/>
          <ac:inkMkLst>
            <pc:docMk/>
            <pc:sldMk cId="131837167" sldId="261"/>
            <ac:inkMk id="25" creationId="{4DA0A35F-4F8F-862E-1134-9F2C04326DF2}"/>
          </ac:inkMkLst>
        </pc:inkChg>
        <pc:inkChg chg="mod">
          <ac:chgData name="R-E. Alexii" userId="30a26711-8377-4383-aa6e-1116e02f93b1" providerId="ADAL" clId="{664AE7DB-3F6B-6B47-ACDA-8938604C7609}" dt="2024-07-24T10:24:41.576" v="2398"/>
          <ac:inkMkLst>
            <pc:docMk/>
            <pc:sldMk cId="131837167" sldId="261"/>
            <ac:inkMk id="29" creationId="{E198EF8C-7F35-CED2-5793-BE890AF79624}"/>
          </ac:inkMkLst>
        </pc:inkChg>
        <pc:inkChg chg="mod">
          <ac:chgData name="R-E. Alexii" userId="30a26711-8377-4383-aa6e-1116e02f93b1" providerId="ADAL" clId="{664AE7DB-3F6B-6B47-ACDA-8938604C7609}" dt="2024-07-24T10:24:41.576" v="2398"/>
          <ac:inkMkLst>
            <pc:docMk/>
            <pc:sldMk cId="131837167" sldId="261"/>
            <ac:inkMk id="31" creationId="{2233C41C-7987-07C9-58CB-5582EEE08BE8}"/>
          </ac:inkMkLst>
        </pc:inkChg>
        <pc:inkChg chg="mod">
          <ac:chgData name="R-E. Alexii" userId="30a26711-8377-4383-aa6e-1116e02f93b1" providerId="ADAL" clId="{664AE7DB-3F6B-6B47-ACDA-8938604C7609}" dt="2024-07-24T10:24:41.576" v="2398"/>
          <ac:inkMkLst>
            <pc:docMk/>
            <pc:sldMk cId="131837167" sldId="261"/>
            <ac:inkMk id="32" creationId="{DEA79DC0-D480-BD8E-86CD-AC22DC3C1070}"/>
          </ac:inkMkLst>
        </pc:inkChg>
        <pc:inkChg chg="mod">
          <ac:chgData name="R-E. Alexii" userId="30a26711-8377-4383-aa6e-1116e02f93b1" providerId="ADAL" clId="{664AE7DB-3F6B-6B47-ACDA-8938604C7609}" dt="2024-07-24T10:24:41.576" v="2398"/>
          <ac:inkMkLst>
            <pc:docMk/>
            <pc:sldMk cId="131837167" sldId="261"/>
            <ac:inkMk id="40" creationId="{F8C86E7C-C48A-490D-A29A-54BAEB9D4615}"/>
          </ac:inkMkLst>
        </pc:inkChg>
        <pc:inkChg chg="mod">
          <ac:chgData name="R-E. Alexii" userId="30a26711-8377-4383-aa6e-1116e02f93b1" providerId="ADAL" clId="{664AE7DB-3F6B-6B47-ACDA-8938604C7609}" dt="2024-07-24T10:24:41.576" v="2398"/>
          <ac:inkMkLst>
            <pc:docMk/>
            <pc:sldMk cId="131837167" sldId="261"/>
            <ac:inkMk id="41" creationId="{ED9023E0-25D9-A760-B829-06245F74060A}"/>
          </ac:inkMkLst>
        </pc:inkChg>
        <pc:inkChg chg="mod">
          <ac:chgData name="R-E. Alexii" userId="30a26711-8377-4383-aa6e-1116e02f93b1" providerId="ADAL" clId="{664AE7DB-3F6B-6B47-ACDA-8938604C7609}" dt="2024-07-24T10:24:41.576" v="2398"/>
          <ac:inkMkLst>
            <pc:docMk/>
            <pc:sldMk cId="131837167" sldId="261"/>
            <ac:inkMk id="45" creationId="{800A6CFF-A369-F2DC-6302-DB7A1D2E1313}"/>
          </ac:inkMkLst>
        </pc:inkChg>
        <pc:inkChg chg="mod">
          <ac:chgData name="R-E. Alexii" userId="30a26711-8377-4383-aa6e-1116e02f93b1" providerId="ADAL" clId="{664AE7DB-3F6B-6B47-ACDA-8938604C7609}" dt="2024-07-24T10:24:41.576" v="2398"/>
          <ac:inkMkLst>
            <pc:docMk/>
            <pc:sldMk cId="131837167" sldId="261"/>
            <ac:inkMk id="47" creationId="{EACE57B9-EBC0-C311-C348-8D0E7517B3E2}"/>
          </ac:inkMkLst>
        </pc:inkChg>
        <pc:inkChg chg="mod">
          <ac:chgData name="R-E. Alexii" userId="30a26711-8377-4383-aa6e-1116e02f93b1" providerId="ADAL" clId="{664AE7DB-3F6B-6B47-ACDA-8938604C7609}" dt="2024-07-24T10:24:41.576" v="2398"/>
          <ac:inkMkLst>
            <pc:docMk/>
            <pc:sldMk cId="131837167" sldId="261"/>
            <ac:inkMk id="48" creationId="{BCB1F9D4-F855-66D1-A84D-36ECC611711C}"/>
          </ac:inkMkLst>
        </pc:inkChg>
        <pc:inkChg chg="mod">
          <ac:chgData name="R-E. Alexii" userId="30a26711-8377-4383-aa6e-1116e02f93b1" providerId="ADAL" clId="{664AE7DB-3F6B-6B47-ACDA-8938604C7609}" dt="2024-07-24T10:24:41.576" v="2398"/>
          <ac:inkMkLst>
            <pc:docMk/>
            <pc:sldMk cId="131837167" sldId="261"/>
            <ac:inkMk id="56" creationId="{BC463A17-E801-A87E-7018-2213D5C890BD}"/>
          </ac:inkMkLst>
        </pc:inkChg>
        <pc:inkChg chg="mod">
          <ac:chgData name="R-E. Alexii" userId="30a26711-8377-4383-aa6e-1116e02f93b1" providerId="ADAL" clId="{664AE7DB-3F6B-6B47-ACDA-8938604C7609}" dt="2024-07-24T10:24:41.576" v="2398"/>
          <ac:inkMkLst>
            <pc:docMk/>
            <pc:sldMk cId="131837167" sldId="261"/>
            <ac:inkMk id="57" creationId="{01AF0A5E-F8E5-050C-C3B5-2FF65C7E1A73}"/>
          </ac:inkMkLst>
        </pc:inkChg>
        <pc:inkChg chg="mod">
          <ac:chgData name="R-E. Alexii" userId="30a26711-8377-4383-aa6e-1116e02f93b1" providerId="ADAL" clId="{664AE7DB-3F6B-6B47-ACDA-8938604C7609}" dt="2024-07-24T10:24:41.576" v="2398"/>
          <ac:inkMkLst>
            <pc:docMk/>
            <pc:sldMk cId="131837167" sldId="261"/>
            <ac:inkMk id="61" creationId="{20B2224F-9051-119F-C2FA-3AEF5EF6D5C1}"/>
          </ac:inkMkLst>
        </pc:inkChg>
        <pc:inkChg chg="mod">
          <ac:chgData name="R-E. Alexii" userId="30a26711-8377-4383-aa6e-1116e02f93b1" providerId="ADAL" clId="{664AE7DB-3F6B-6B47-ACDA-8938604C7609}" dt="2024-07-24T10:24:41.576" v="2398"/>
          <ac:inkMkLst>
            <pc:docMk/>
            <pc:sldMk cId="131837167" sldId="261"/>
            <ac:inkMk id="63" creationId="{FA68D0D7-D3BD-CEAD-876C-3A654061D366}"/>
          </ac:inkMkLst>
        </pc:inkChg>
        <pc:inkChg chg="mod">
          <ac:chgData name="R-E. Alexii" userId="30a26711-8377-4383-aa6e-1116e02f93b1" providerId="ADAL" clId="{664AE7DB-3F6B-6B47-ACDA-8938604C7609}" dt="2024-07-24T10:24:41.576" v="2398"/>
          <ac:inkMkLst>
            <pc:docMk/>
            <pc:sldMk cId="131837167" sldId="261"/>
            <ac:inkMk id="64" creationId="{7616E1FF-EE3D-199A-63A1-41226452DAE8}"/>
          </ac:inkMkLst>
        </pc:inkChg>
        <pc:inkChg chg="mod">
          <ac:chgData name="R-E. Alexii" userId="30a26711-8377-4383-aa6e-1116e02f93b1" providerId="ADAL" clId="{664AE7DB-3F6B-6B47-ACDA-8938604C7609}" dt="2024-07-24T10:24:41.576" v="2398"/>
          <ac:inkMkLst>
            <pc:docMk/>
            <pc:sldMk cId="131837167" sldId="261"/>
            <ac:inkMk id="72" creationId="{50432553-3B0E-7FF8-DE8E-E5B158449A72}"/>
          </ac:inkMkLst>
        </pc:inkChg>
        <pc:inkChg chg="mod">
          <ac:chgData name="R-E. Alexii" userId="30a26711-8377-4383-aa6e-1116e02f93b1" providerId="ADAL" clId="{664AE7DB-3F6B-6B47-ACDA-8938604C7609}" dt="2024-07-24T10:24:41.576" v="2398"/>
          <ac:inkMkLst>
            <pc:docMk/>
            <pc:sldMk cId="131837167" sldId="261"/>
            <ac:inkMk id="73" creationId="{C036DC41-5D7B-7EBD-CCB1-DE3B5A3C9E61}"/>
          </ac:inkMkLst>
        </pc:inkChg>
        <pc:inkChg chg="mod">
          <ac:chgData name="R-E. Alexii" userId="30a26711-8377-4383-aa6e-1116e02f93b1" providerId="ADAL" clId="{664AE7DB-3F6B-6B47-ACDA-8938604C7609}" dt="2024-07-24T10:24:41.576" v="2398"/>
          <ac:inkMkLst>
            <pc:docMk/>
            <pc:sldMk cId="131837167" sldId="261"/>
            <ac:inkMk id="77" creationId="{8C7E33D9-94E1-9421-A6E8-00201B78AA3A}"/>
          </ac:inkMkLst>
        </pc:inkChg>
        <pc:inkChg chg="mod">
          <ac:chgData name="R-E. Alexii" userId="30a26711-8377-4383-aa6e-1116e02f93b1" providerId="ADAL" clId="{664AE7DB-3F6B-6B47-ACDA-8938604C7609}" dt="2024-07-24T10:24:41.576" v="2398"/>
          <ac:inkMkLst>
            <pc:docMk/>
            <pc:sldMk cId="131837167" sldId="261"/>
            <ac:inkMk id="79" creationId="{F17E56D0-7098-F43F-47DC-4C2B55BB6EF2}"/>
          </ac:inkMkLst>
        </pc:inkChg>
        <pc:inkChg chg="mod">
          <ac:chgData name="R-E. Alexii" userId="30a26711-8377-4383-aa6e-1116e02f93b1" providerId="ADAL" clId="{664AE7DB-3F6B-6B47-ACDA-8938604C7609}" dt="2024-07-24T10:24:41.576" v="2398"/>
          <ac:inkMkLst>
            <pc:docMk/>
            <pc:sldMk cId="131837167" sldId="261"/>
            <ac:inkMk id="80" creationId="{DB999204-140A-9D61-C947-168C95FB73EB}"/>
          </ac:inkMkLst>
        </pc:inkChg>
        <pc:inkChg chg="mod">
          <ac:chgData name="R-E. Alexii" userId="30a26711-8377-4383-aa6e-1116e02f93b1" providerId="ADAL" clId="{664AE7DB-3F6B-6B47-ACDA-8938604C7609}" dt="2024-07-24T10:24:41.576" v="2398"/>
          <ac:inkMkLst>
            <pc:docMk/>
            <pc:sldMk cId="131837167" sldId="261"/>
            <ac:inkMk id="88" creationId="{7CB4EC94-0FB4-FDDC-3D10-AB82EFDA5877}"/>
          </ac:inkMkLst>
        </pc:inkChg>
        <pc:inkChg chg="mod">
          <ac:chgData name="R-E. Alexii" userId="30a26711-8377-4383-aa6e-1116e02f93b1" providerId="ADAL" clId="{664AE7DB-3F6B-6B47-ACDA-8938604C7609}" dt="2024-07-24T10:24:41.576" v="2398"/>
          <ac:inkMkLst>
            <pc:docMk/>
            <pc:sldMk cId="131837167" sldId="261"/>
            <ac:inkMk id="89" creationId="{171519BC-6B60-F3D5-D88E-51CDCF5835A4}"/>
          </ac:inkMkLst>
        </pc:inkChg>
        <pc:inkChg chg="mod">
          <ac:chgData name="R-E. Alexii" userId="30a26711-8377-4383-aa6e-1116e02f93b1" providerId="ADAL" clId="{664AE7DB-3F6B-6B47-ACDA-8938604C7609}" dt="2024-07-24T10:24:41.576" v="2398"/>
          <ac:inkMkLst>
            <pc:docMk/>
            <pc:sldMk cId="131837167" sldId="261"/>
            <ac:inkMk id="93" creationId="{7D3CF4E5-FD24-BFB3-EEC0-D9A61BEA0799}"/>
          </ac:inkMkLst>
        </pc:inkChg>
        <pc:inkChg chg="mod">
          <ac:chgData name="R-E. Alexii" userId="30a26711-8377-4383-aa6e-1116e02f93b1" providerId="ADAL" clId="{664AE7DB-3F6B-6B47-ACDA-8938604C7609}" dt="2024-07-24T10:24:41.576" v="2398"/>
          <ac:inkMkLst>
            <pc:docMk/>
            <pc:sldMk cId="131837167" sldId="261"/>
            <ac:inkMk id="95" creationId="{7AEE1417-FED1-F7E1-7AF6-2F6AFF840D21}"/>
          </ac:inkMkLst>
        </pc:inkChg>
        <pc:inkChg chg="mod">
          <ac:chgData name="R-E. Alexii" userId="30a26711-8377-4383-aa6e-1116e02f93b1" providerId="ADAL" clId="{664AE7DB-3F6B-6B47-ACDA-8938604C7609}" dt="2024-07-24T10:24:41.576" v="2398"/>
          <ac:inkMkLst>
            <pc:docMk/>
            <pc:sldMk cId="131837167" sldId="261"/>
            <ac:inkMk id="96" creationId="{D185A1CE-6DD1-EA3A-46A1-AF18A008B2B4}"/>
          </ac:inkMkLst>
        </pc:inkChg>
        <pc:cxnChg chg="mod">
          <ac:chgData name="R-E. Alexii" userId="30a26711-8377-4383-aa6e-1116e02f93b1" providerId="ADAL" clId="{664AE7DB-3F6B-6B47-ACDA-8938604C7609}" dt="2024-07-24T10:24:41.576" v="2398"/>
          <ac:cxnSpMkLst>
            <pc:docMk/>
            <pc:sldMk cId="131837167" sldId="261"/>
            <ac:cxnSpMk id="5" creationId="{6CFB729C-8762-A105-4D7B-40B189E7E39F}"/>
          </ac:cxnSpMkLst>
        </pc:cxnChg>
        <pc:cxnChg chg="mod">
          <ac:chgData name="R-E. Alexii" userId="30a26711-8377-4383-aa6e-1116e02f93b1" providerId="ADAL" clId="{664AE7DB-3F6B-6B47-ACDA-8938604C7609}" dt="2024-07-24T10:24:41.576" v="2398"/>
          <ac:cxnSpMkLst>
            <pc:docMk/>
            <pc:sldMk cId="131837167" sldId="261"/>
            <ac:cxnSpMk id="6" creationId="{FD1D3882-7695-4588-AAC8-E8D2E05F3749}"/>
          </ac:cxnSpMkLst>
        </pc:cxnChg>
        <pc:cxnChg chg="mod">
          <ac:chgData name="R-E. Alexii" userId="30a26711-8377-4383-aa6e-1116e02f93b1" providerId="ADAL" clId="{664AE7DB-3F6B-6B47-ACDA-8938604C7609}" dt="2024-07-24T10:24:41.576" v="2398"/>
          <ac:cxnSpMkLst>
            <pc:docMk/>
            <pc:sldMk cId="131837167" sldId="261"/>
            <ac:cxnSpMk id="7" creationId="{C5D7C92F-5206-561E-E61E-B7475D3F5A9C}"/>
          </ac:cxnSpMkLst>
        </pc:cxnChg>
        <pc:cxnChg chg="mod">
          <ac:chgData name="R-E. Alexii" userId="30a26711-8377-4383-aa6e-1116e02f93b1" providerId="ADAL" clId="{664AE7DB-3F6B-6B47-ACDA-8938604C7609}" dt="2024-07-24T10:24:41.576" v="2398"/>
          <ac:cxnSpMkLst>
            <pc:docMk/>
            <pc:sldMk cId="131837167" sldId="261"/>
            <ac:cxnSpMk id="8" creationId="{DEC33A98-AE18-4F12-6483-193BC9F7C83D}"/>
          </ac:cxnSpMkLst>
        </pc:cxnChg>
        <pc:cxnChg chg="mod">
          <ac:chgData name="R-E. Alexii" userId="30a26711-8377-4383-aa6e-1116e02f93b1" providerId="ADAL" clId="{664AE7DB-3F6B-6B47-ACDA-8938604C7609}" dt="2024-07-24T10:24:41.576" v="2398"/>
          <ac:cxnSpMkLst>
            <pc:docMk/>
            <pc:sldMk cId="131837167" sldId="261"/>
            <ac:cxnSpMk id="9" creationId="{0443AC2D-3D98-AB80-E5C0-572F24FB0F06}"/>
          </ac:cxnSpMkLst>
        </pc:cxnChg>
        <pc:cxnChg chg="mod">
          <ac:chgData name="R-E. Alexii" userId="30a26711-8377-4383-aa6e-1116e02f93b1" providerId="ADAL" clId="{664AE7DB-3F6B-6B47-ACDA-8938604C7609}" dt="2024-07-24T10:24:41.576" v="2398"/>
          <ac:cxnSpMkLst>
            <pc:docMk/>
            <pc:sldMk cId="131837167" sldId="261"/>
            <ac:cxnSpMk id="10" creationId="{72D4D469-969C-6E09-38BA-890BFA4719D1}"/>
          </ac:cxnSpMkLst>
        </pc:cxnChg>
        <pc:cxnChg chg="mod">
          <ac:chgData name="R-E. Alexii" userId="30a26711-8377-4383-aa6e-1116e02f93b1" providerId="ADAL" clId="{664AE7DB-3F6B-6B47-ACDA-8938604C7609}" dt="2024-07-24T10:24:41.576" v="2398"/>
          <ac:cxnSpMkLst>
            <pc:docMk/>
            <pc:sldMk cId="131837167" sldId="261"/>
            <ac:cxnSpMk id="11" creationId="{7FC070B5-3EC4-CEAA-48ED-5ED4924C1771}"/>
          </ac:cxnSpMkLst>
        </pc:cxnChg>
        <pc:cxnChg chg="mod">
          <ac:chgData name="R-E. Alexii" userId="30a26711-8377-4383-aa6e-1116e02f93b1" providerId="ADAL" clId="{664AE7DB-3F6B-6B47-ACDA-8938604C7609}" dt="2024-07-24T10:24:41.576" v="2398"/>
          <ac:cxnSpMkLst>
            <pc:docMk/>
            <pc:sldMk cId="131837167" sldId="261"/>
            <ac:cxnSpMk id="15" creationId="{A7E10C76-03FB-B8EB-1461-219338ECB443}"/>
          </ac:cxnSpMkLst>
        </pc:cxnChg>
        <pc:cxnChg chg="mod">
          <ac:chgData name="R-E. Alexii" userId="30a26711-8377-4383-aa6e-1116e02f93b1" providerId="ADAL" clId="{664AE7DB-3F6B-6B47-ACDA-8938604C7609}" dt="2024-07-24T10:24:41.576" v="2398"/>
          <ac:cxnSpMkLst>
            <pc:docMk/>
            <pc:sldMk cId="131837167" sldId="261"/>
            <ac:cxnSpMk id="16" creationId="{F1831D59-6243-8A21-FDBD-4E631D6977DD}"/>
          </ac:cxnSpMkLst>
        </pc:cxnChg>
        <pc:cxnChg chg="mod">
          <ac:chgData name="R-E. Alexii" userId="30a26711-8377-4383-aa6e-1116e02f93b1" providerId="ADAL" clId="{664AE7DB-3F6B-6B47-ACDA-8938604C7609}" dt="2024-07-24T10:24:41.576" v="2398"/>
          <ac:cxnSpMkLst>
            <pc:docMk/>
            <pc:sldMk cId="131837167" sldId="261"/>
            <ac:cxnSpMk id="17" creationId="{CC96EEB1-AEA1-A4CC-1BFD-A4CAB2788AC4}"/>
          </ac:cxnSpMkLst>
        </pc:cxnChg>
        <pc:cxnChg chg="mod">
          <ac:chgData name="R-E. Alexii" userId="30a26711-8377-4383-aa6e-1116e02f93b1" providerId="ADAL" clId="{664AE7DB-3F6B-6B47-ACDA-8938604C7609}" dt="2024-07-24T10:24:41.576" v="2398"/>
          <ac:cxnSpMkLst>
            <pc:docMk/>
            <pc:sldMk cId="131837167" sldId="261"/>
            <ac:cxnSpMk id="19" creationId="{AD3D0C8C-09D6-477B-036A-000977B595B1}"/>
          </ac:cxnSpMkLst>
        </pc:cxnChg>
        <pc:cxnChg chg="mod">
          <ac:chgData name="R-E. Alexii" userId="30a26711-8377-4383-aa6e-1116e02f93b1" providerId="ADAL" clId="{664AE7DB-3F6B-6B47-ACDA-8938604C7609}" dt="2024-07-24T10:24:41.576" v="2398"/>
          <ac:cxnSpMkLst>
            <pc:docMk/>
            <pc:sldMk cId="131837167" sldId="261"/>
            <ac:cxnSpMk id="20" creationId="{559E8824-804E-B0A5-2F54-6BE2E5F6F45E}"/>
          </ac:cxnSpMkLst>
        </pc:cxnChg>
        <pc:cxnChg chg="mod">
          <ac:chgData name="R-E. Alexii" userId="30a26711-8377-4383-aa6e-1116e02f93b1" providerId="ADAL" clId="{664AE7DB-3F6B-6B47-ACDA-8938604C7609}" dt="2024-07-24T10:24:41.576" v="2398"/>
          <ac:cxnSpMkLst>
            <pc:docMk/>
            <pc:sldMk cId="131837167" sldId="261"/>
            <ac:cxnSpMk id="21" creationId="{807B312F-9C52-FCB4-C634-BDE2CA934EDB}"/>
          </ac:cxnSpMkLst>
        </pc:cxnChg>
        <pc:cxnChg chg="mod">
          <ac:chgData name="R-E. Alexii" userId="30a26711-8377-4383-aa6e-1116e02f93b1" providerId="ADAL" clId="{664AE7DB-3F6B-6B47-ACDA-8938604C7609}" dt="2024-07-24T10:24:41.576" v="2398"/>
          <ac:cxnSpMkLst>
            <pc:docMk/>
            <pc:sldMk cId="131837167" sldId="261"/>
            <ac:cxnSpMk id="28" creationId="{7B79FB07-90CF-CD94-F131-2740F3845BB1}"/>
          </ac:cxnSpMkLst>
        </pc:cxnChg>
        <pc:cxnChg chg="mod">
          <ac:chgData name="R-E. Alexii" userId="30a26711-8377-4383-aa6e-1116e02f93b1" providerId="ADAL" clId="{664AE7DB-3F6B-6B47-ACDA-8938604C7609}" dt="2024-07-24T10:24:41.576" v="2398"/>
          <ac:cxnSpMkLst>
            <pc:docMk/>
            <pc:sldMk cId="131837167" sldId="261"/>
            <ac:cxnSpMk id="33" creationId="{AF9E6924-93F2-4B50-ACF4-4885B31D9B20}"/>
          </ac:cxnSpMkLst>
        </pc:cxnChg>
        <pc:cxnChg chg="mod">
          <ac:chgData name="R-E. Alexii" userId="30a26711-8377-4383-aa6e-1116e02f93b1" providerId="ADAL" clId="{664AE7DB-3F6B-6B47-ACDA-8938604C7609}" dt="2024-07-24T10:24:41.576" v="2398"/>
          <ac:cxnSpMkLst>
            <pc:docMk/>
            <pc:sldMk cId="131837167" sldId="261"/>
            <ac:cxnSpMk id="34" creationId="{5ECABC80-C954-D315-01A0-186BFE4570C4}"/>
          </ac:cxnSpMkLst>
        </pc:cxnChg>
        <pc:cxnChg chg="mod">
          <ac:chgData name="R-E. Alexii" userId="30a26711-8377-4383-aa6e-1116e02f93b1" providerId="ADAL" clId="{664AE7DB-3F6B-6B47-ACDA-8938604C7609}" dt="2024-07-24T10:24:41.576" v="2398"/>
          <ac:cxnSpMkLst>
            <pc:docMk/>
            <pc:sldMk cId="131837167" sldId="261"/>
            <ac:cxnSpMk id="35" creationId="{23F92D93-BEE1-037D-95E2-6BD8402E362D}"/>
          </ac:cxnSpMkLst>
        </pc:cxnChg>
        <pc:cxnChg chg="mod">
          <ac:chgData name="R-E. Alexii" userId="30a26711-8377-4383-aa6e-1116e02f93b1" providerId="ADAL" clId="{664AE7DB-3F6B-6B47-ACDA-8938604C7609}" dt="2024-07-24T10:24:41.576" v="2398"/>
          <ac:cxnSpMkLst>
            <pc:docMk/>
            <pc:sldMk cId="131837167" sldId="261"/>
            <ac:cxnSpMk id="36" creationId="{E74258AA-0B82-3FAA-8417-1119B9D413BC}"/>
          </ac:cxnSpMkLst>
        </pc:cxnChg>
        <pc:cxnChg chg="mod">
          <ac:chgData name="R-E. Alexii" userId="30a26711-8377-4383-aa6e-1116e02f93b1" providerId="ADAL" clId="{664AE7DB-3F6B-6B47-ACDA-8938604C7609}" dt="2024-07-24T10:24:41.576" v="2398"/>
          <ac:cxnSpMkLst>
            <pc:docMk/>
            <pc:sldMk cId="131837167" sldId="261"/>
            <ac:cxnSpMk id="37" creationId="{8D0A0102-F4A8-6566-1AA8-19AA13A6AEF7}"/>
          </ac:cxnSpMkLst>
        </pc:cxnChg>
        <pc:cxnChg chg="mod">
          <ac:chgData name="R-E. Alexii" userId="30a26711-8377-4383-aa6e-1116e02f93b1" providerId="ADAL" clId="{664AE7DB-3F6B-6B47-ACDA-8938604C7609}" dt="2024-07-24T10:24:41.576" v="2398"/>
          <ac:cxnSpMkLst>
            <pc:docMk/>
            <pc:sldMk cId="131837167" sldId="261"/>
            <ac:cxnSpMk id="38" creationId="{756AFC5B-AD30-D488-8924-8879F6DCEEEA}"/>
          </ac:cxnSpMkLst>
        </pc:cxnChg>
        <pc:cxnChg chg="mod">
          <ac:chgData name="R-E. Alexii" userId="30a26711-8377-4383-aa6e-1116e02f93b1" providerId="ADAL" clId="{664AE7DB-3F6B-6B47-ACDA-8938604C7609}" dt="2024-07-24T10:24:41.576" v="2398"/>
          <ac:cxnSpMkLst>
            <pc:docMk/>
            <pc:sldMk cId="131837167" sldId="261"/>
            <ac:cxnSpMk id="44" creationId="{E37D6852-7B2B-1A1C-3A34-C5746ACD76CD}"/>
          </ac:cxnSpMkLst>
        </pc:cxnChg>
        <pc:cxnChg chg="mod">
          <ac:chgData name="R-E. Alexii" userId="30a26711-8377-4383-aa6e-1116e02f93b1" providerId="ADAL" clId="{664AE7DB-3F6B-6B47-ACDA-8938604C7609}" dt="2024-07-24T10:24:41.576" v="2398"/>
          <ac:cxnSpMkLst>
            <pc:docMk/>
            <pc:sldMk cId="131837167" sldId="261"/>
            <ac:cxnSpMk id="49" creationId="{41E358EA-419D-DACC-19E5-581EE039C60F}"/>
          </ac:cxnSpMkLst>
        </pc:cxnChg>
        <pc:cxnChg chg="mod">
          <ac:chgData name="R-E. Alexii" userId="30a26711-8377-4383-aa6e-1116e02f93b1" providerId="ADAL" clId="{664AE7DB-3F6B-6B47-ACDA-8938604C7609}" dt="2024-07-24T10:24:41.576" v="2398"/>
          <ac:cxnSpMkLst>
            <pc:docMk/>
            <pc:sldMk cId="131837167" sldId="261"/>
            <ac:cxnSpMk id="50" creationId="{057E38F9-9670-DB87-0A01-32108B219985}"/>
          </ac:cxnSpMkLst>
        </pc:cxnChg>
        <pc:cxnChg chg="mod">
          <ac:chgData name="R-E. Alexii" userId="30a26711-8377-4383-aa6e-1116e02f93b1" providerId="ADAL" clId="{664AE7DB-3F6B-6B47-ACDA-8938604C7609}" dt="2024-07-24T10:24:41.576" v="2398"/>
          <ac:cxnSpMkLst>
            <pc:docMk/>
            <pc:sldMk cId="131837167" sldId="261"/>
            <ac:cxnSpMk id="51" creationId="{50DAD27D-81AC-ED3D-1BFD-1929AF901A2E}"/>
          </ac:cxnSpMkLst>
        </pc:cxnChg>
        <pc:cxnChg chg="mod">
          <ac:chgData name="R-E. Alexii" userId="30a26711-8377-4383-aa6e-1116e02f93b1" providerId="ADAL" clId="{664AE7DB-3F6B-6B47-ACDA-8938604C7609}" dt="2024-07-24T10:24:41.576" v="2398"/>
          <ac:cxnSpMkLst>
            <pc:docMk/>
            <pc:sldMk cId="131837167" sldId="261"/>
            <ac:cxnSpMk id="52" creationId="{4F17B267-4629-FB5A-3BB7-3B2AC9C3BEB1}"/>
          </ac:cxnSpMkLst>
        </pc:cxnChg>
        <pc:cxnChg chg="mod">
          <ac:chgData name="R-E. Alexii" userId="30a26711-8377-4383-aa6e-1116e02f93b1" providerId="ADAL" clId="{664AE7DB-3F6B-6B47-ACDA-8938604C7609}" dt="2024-07-24T10:24:41.576" v="2398"/>
          <ac:cxnSpMkLst>
            <pc:docMk/>
            <pc:sldMk cId="131837167" sldId="261"/>
            <ac:cxnSpMk id="53" creationId="{BADBF714-75B4-C702-34EC-811EAFACBF10}"/>
          </ac:cxnSpMkLst>
        </pc:cxnChg>
        <pc:cxnChg chg="mod">
          <ac:chgData name="R-E. Alexii" userId="30a26711-8377-4383-aa6e-1116e02f93b1" providerId="ADAL" clId="{664AE7DB-3F6B-6B47-ACDA-8938604C7609}" dt="2024-07-24T10:24:41.576" v="2398"/>
          <ac:cxnSpMkLst>
            <pc:docMk/>
            <pc:sldMk cId="131837167" sldId="261"/>
            <ac:cxnSpMk id="54" creationId="{424312C5-0C91-F503-2CC1-6A71D5F59102}"/>
          </ac:cxnSpMkLst>
        </pc:cxnChg>
        <pc:cxnChg chg="mod">
          <ac:chgData name="R-E. Alexii" userId="30a26711-8377-4383-aa6e-1116e02f93b1" providerId="ADAL" clId="{664AE7DB-3F6B-6B47-ACDA-8938604C7609}" dt="2024-07-24T10:24:41.576" v="2398"/>
          <ac:cxnSpMkLst>
            <pc:docMk/>
            <pc:sldMk cId="131837167" sldId="261"/>
            <ac:cxnSpMk id="60" creationId="{60B593D1-5CF3-0FFA-CDAC-06D07FF6AC6A}"/>
          </ac:cxnSpMkLst>
        </pc:cxnChg>
        <pc:cxnChg chg="mod">
          <ac:chgData name="R-E. Alexii" userId="30a26711-8377-4383-aa6e-1116e02f93b1" providerId="ADAL" clId="{664AE7DB-3F6B-6B47-ACDA-8938604C7609}" dt="2024-07-24T10:24:41.576" v="2398"/>
          <ac:cxnSpMkLst>
            <pc:docMk/>
            <pc:sldMk cId="131837167" sldId="261"/>
            <ac:cxnSpMk id="65" creationId="{E4CBD2BD-6AF8-3EC7-7199-D0E5D306AE9E}"/>
          </ac:cxnSpMkLst>
        </pc:cxnChg>
        <pc:cxnChg chg="mod">
          <ac:chgData name="R-E. Alexii" userId="30a26711-8377-4383-aa6e-1116e02f93b1" providerId="ADAL" clId="{664AE7DB-3F6B-6B47-ACDA-8938604C7609}" dt="2024-07-24T10:24:41.576" v="2398"/>
          <ac:cxnSpMkLst>
            <pc:docMk/>
            <pc:sldMk cId="131837167" sldId="261"/>
            <ac:cxnSpMk id="66" creationId="{2760DB2B-AF31-97ED-0379-AF90E7B166B3}"/>
          </ac:cxnSpMkLst>
        </pc:cxnChg>
        <pc:cxnChg chg="mod">
          <ac:chgData name="R-E. Alexii" userId="30a26711-8377-4383-aa6e-1116e02f93b1" providerId="ADAL" clId="{664AE7DB-3F6B-6B47-ACDA-8938604C7609}" dt="2024-07-24T10:24:41.576" v="2398"/>
          <ac:cxnSpMkLst>
            <pc:docMk/>
            <pc:sldMk cId="131837167" sldId="261"/>
            <ac:cxnSpMk id="67" creationId="{A885C577-35C9-0132-E543-D0F27AC7A99A}"/>
          </ac:cxnSpMkLst>
        </pc:cxnChg>
        <pc:cxnChg chg="mod">
          <ac:chgData name="R-E. Alexii" userId="30a26711-8377-4383-aa6e-1116e02f93b1" providerId="ADAL" clId="{664AE7DB-3F6B-6B47-ACDA-8938604C7609}" dt="2024-07-24T10:24:41.576" v="2398"/>
          <ac:cxnSpMkLst>
            <pc:docMk/>
            <pc:sldMk cId="131837167" sldId="261"/>
            <ac:cxnSpMk id="68" creationId="{6C6BD7A2-DC4E-FFF5-6ED2-9FC7C18973D9}"/>
          </ac:cxnSpMkLst>
        </pc:cxnChg>
        <pc:cxnChg chg="mod">
          <ac:chgData name="R-E. Alexii" userId="30a26711-8377-4383-aa6e-1116e02f93b1" providerId="ADAL" clId="{664AE7DB-3F6B-6B47-ACDA-8938604C7609}" dt="2024-07-24T10:24:41.576" v="2398"/>
          <ac:cxnSpMkLst>
            <pc:docMk/>
            <pc:sldMk cId="131837167" sldId="261"/>
            <ac:cxnSpMk id="69" creationId="{3FD6AA07-381B-2EBA-19DA-B3787BF8C22A}"/>
          </ac:cxnSpMkLst>
        </pc:cxnChg>
        <pc:cxnChg chg="mod">
          <ac:chgData name="R-E. Alexii" userId="30a26711-8377-4383-aa6e-1116e02f93b1" providerId="ADAL" clId="{664AE7DB-3F6B-6B47-ACDA-8938604C7609}" dt="2024-07-24T10:24:41.576" v="2398"/>
          <ac:cxnSpMkLst>
            <pc:docMk/>
            <pc:sldMk cId="131837167" sldId="261"/>
            <ac:cxnSpMk id="70" creationId="{ED009C2B-6D93-8DE8-4535-E94D49D20827}"/>
          </ac:cxnSpMkLst>
        </pc:cxnChg>
        <pc:cxnChg chg="mod">
          <ac:chgData name="R-E. Alexii" userId="30a26711-8377-4383-aa6e-1116e02f93b1" providerId="ADAL" clId="{664AE7DB-3F6B-6B47-ACDA-8938604C7609}" dt="2024-07-24T10:24:41.576" v="2398"/>
          <ac:cxnSpMkLst>
            <pc:docMk/>
            <pc:sldMk cId="131837167" sldId="261"/>
            <ac:cxnSpMk id="76" creationId="{46B05608-778D-A44B-234E-743E69C291E8}"/>
          </ac:cxnSpMkLst>
        </pc:cxnChg>
        <pc:cxnChg chg="mod">
          <ac:chgData name="R-E. Alexii" userId="30a26711-8377-4383-aa6e-1116e02f93b1" providerId="ADAL" clId="{664AE7DB-3F6B-6B47-ACDA-8938604C7609}" dt="2024-07-24T10:24:41.576" v="2398"/>
          <ac:cxnSpMkLst>
            <pc:docMk/>
            <pc:sldMk cId="131837167" sldId="261"/>
            <ac:cxnSpMk id="81" creationId="{A207367A-C0B2-9FF4-8944-8FF7BA5F2B67}"/>
          </ac:cxnSpMkLst>
        </pc:cxnChg>
        <pc:cxnChg chg="mod">
          <ac:chgData name="R-E. Alexii" userId="30a26711-8377-4383-aa6e-1116e02f93b1" providerId="ADAL" clId="{664AE7DB-3F6B-6B47-ACDA-8938604C7609}" dt="2024-07-24T10:24:41.576" v="2398"/>
          <ac:cxnSpMkLst>
            <pc:docMk/>
            <pc:sldMk cId="131837167" sldId="261"/>
            <ac:cxnSpMk id="82" creationId="{423857C6-B6D2-29F7-5478-0A04B4D4B396}"/>
          </ac:cxnSpMkLst>
        </pc:cxnChg>
        <pc:cxnChg chg="mod">
          <ac:chgData name="R-E. Alexii" userId="30a26711-8377-4383-aa6e-1116e02f93b1" providerId="ADAL" clId="{664AE7DB-3F6B-6B47-ACDA-8938604C7609}" dt="2024-07-24T10:24:41.576" v="2398"/>
          <ac:cxnSpMkLst>
            <pc:docMk/>
            <pc:sldMk cId="131837167" sldId="261"/>
            <ac:cxnSpMk id="83" creationId="{7C44CD1E-AE6C-4D32-17DA-F1C246354A6C}"/>
          </ac:cxnSpMkLst>
        </pc:cxnChg>
        <pc:cxnChg chg="mod">
          <ac:chgData name="R-E. Alexii" userId="30a26711-8377-4383-aa6e-1116e02f93b1" providerId="ADAL" clId="{664AE7DB-3F6B-6B47-ACDA-8938604C7609}" dt="2024-07-24T10:24:41.576" v="2398"/>
          <ac:cxnSpMkLst>
            <pc:docMk/>
            <pc:sldMk cId="131837167" sldId="261"/>
            <ac:cxnSpMk id="84" creationId="{448A63E7-7ADF-DA9B-7C78-A637752C480E}"/>
          </ac:cxnSpMkLst>
        </pc:cxnChg>
        <pc:cxnChg chg="mod">
          <ac:chgData name="R-E. Alexii" userId="30a26711-8377-4383-aa6e-1116e02f93b1" providerId="ADAL" clId="{664AE7DB-3F6B-6B47-ACDA-8938604C7609}" dt="2024-07-24T10:24:41.576" v="2398"/>
          <ac:cxnSpMkLst>
            <pc:docMk/>
            <pc:sldMk cId="131837167" sldId="261"/>
            <ac:cxnSpMk id="85" creationId="{8DBE938A-148F-5886-1848-E56954B1108E}"/>
          </ac:cxnSpMkLst>
        </pc:cxnChg>
        <pc:cxnChg chg="mod">
          <ac:chgData name="R-E. Alexii" userId="30a26711-8377-4383-aa6e-1116e02f93b1" providerId="ADAL" clId="{664AE7DB-3F6B-6B47-ACDA-8938604C7609}" dt="2024-07-24T10:24:41.576" v="2398"/>
          <ac:cxnSpMkLst>
            <pc:docMk/>
            <pc:sldMk cId="131837167" sldId="261"/>
            <ac:cxnSpMk id="86" creationId="{5D590FDE-2930-4530-3412-9B005F7F4E40}"/>
          </ac:cxnSpMkLst>
        </pc:cxnChg>
        <pc:cxnChg chg="mod">
          <ac:chgData name="R-E. Alexii" userId="30a26711-8377-4383-aa6e-1116e02f93b1" providerId="ADAL" clId="{664AE7DB-3F6B-6B47-ACDA-8938604C7609}" dt="2024-07-24T10:24:41.576" v="2398"/>
          <ac:cxnSpMkLst>
            <pc:docMk/>
            <pc:sldMk cId="131837167" sldId="261"/>
            <ac:cxnSpMk id="92" creationId="{A9DA395D-7B5F-9258-81B9-95966C0342FC}"/>
          </ac:cxnSpMkLst>
        </pc:cxnChg>
        <pc:cxnChg chg="mod">
          <ac:chgData name="R-E. Alexii" userId="30a26711-8377-4383-aa6e-1116e02f93b1" providerId="ADAL" clId="{664AE7DB-3F6B-6B47-ACDA-8938604C7609}" dt="2024-07-24T10:24:41.576" v="2398"/>
          <ac:cxnSpMkLst>
            <pc:docMk/>
            <pc:sldMk cId="131837167" sldId="261"/>
            <ac:cxnSpMk id="97" creationId="{713FB111-6D95-4052-E742-D26061F4C6D2}"/>
          </ac:cxnSpMkLst>
        </pc:cxnChg>
        <pc:cxnChg chg="mod">
          <ac:chgData name="R-E. Alexii" userId="30a26711-8377-4383-aa6e-1116e02f93b1" providerId="ADAL" clId="{664AE7DB-3F6B-6B47-ACDA-8938604C7609}" dt="2024-07-24T10:24:41.576" v="2398"/>
          <ac:cxnSpMkLst>
            <pc:docMk/>
            <pc:sldMk cId="131837167" sldId="261"/>
            <ac:cxnSpMk id="98" creationId="{2513A74D-17B1-0813-1462-CEEE4ACF418E}"/>
          </ac:cxnSpMkLst>
        </pc:cxnChg>
        <pc:cxnChg chg="mod">
          <ac:chgData name="R-E. Alexii" userId="30a26711-8377-4383-aa6e-1116e02f93b1" providerId="ADAL" clId="{664AE7DB-3F6B-6B47-ACDA-8938604C7609}" dt="2024-07-24T10:24:41.576" v="2398"/>
          <ac:cxnSpMkLst>
            <pc:docMk/>
            <pc:sldMk cId="131837167" sldId="261"/>
            <ac:cxnSpMk id="99" creationId="{79AD4966-7FA8-04EA-4607-73D19CE33904}"/>
          </ac:cxnSpMkLst>
        </pc:cxnChg>
        <pc:cxnChg chg="mod">
          <ac:chgData name="R-E. Alexii" userId="30a26711-8377-4383-aa6e-1116e02f93b1" providerId="ADAL" clId="{664AE7DB-3F6B-6B47-ACDA-8938604C7609}" dt="2024-07-24T10:24:41.576" v="2398"/>
          <ac:cxnSpMkLst>
            <pc:docMk/>
            <pc:sldMk cId="131837167" sldId="261"/>
            <ac:cxnSpMk id="100" creationId="{906E970A-3A80-F884-9185-0FAEE0591F43}"/>
          </ac:cxnSpMkLst>
        </pc:cxnChg>
        <pc:cxnChg chg="mod">
          <ac:chgData name="R-E. Alexii" userId="30a26711-8377-4383-aa6e-1116e02f93b1" providerId="ADAL" clId="{664AE7DB-3F6B-6B47-ACDA-8938604C7609}" dt="2024-07-24T10:24:41.576" v="2398"/>
          <ac:cxnSpMkLst>
            <pc:docMk/>
            <pc:sldMk cId="131837167" sldId="261"/>
            <ac:cxnSpMk id="101" creationId="{45289FF0-BA6F-FE27-272A-876CD026A8ED}"/>
          </ac:cxnSpMkLst>
        </pc:cxnChg>
        <pc:cxnChg chg="mod">
          <ac:chgData name="R-E. Alexii" userId="30a26711-8377-4383-aa6e-1116e02f93b1" providerId="ADAL" clId="{664AE7DB-3F6B-6B47-ACDA-8938604C7609}" dt="2024-07-24T10:24:41.576" v="2398"/>
          <ac:cxnSpMkLst>
            <pc:docMk/>
            <pc:sldMk cId="131837167" sldId="261"/>
            <ac:cxnSpMk id="102" creationId="{7F5DBCA2-A039-949D-8EB2-65A5FF3F2201}"/>
          </ac:cxnSpMkLst>
        </pc:cxnChg>
        <pc:extLst>
          <p:ext xmlns:p="http://schemas.openxmlformats.org/presentationml/2006/main" uri="{D6D511B9-2390-475A-947B-AFAB55BFBCF1}">
            <pc226:cmChg xmlns:pc226="http://schemas.microsoft.com/office/powerpoint/2022/06/main/command" chg="del mod">
              <pc226:chgData name="R-E. Alexii" userId="30a26711-8377-4383-aa6e-1116e02f93b1" providerId="ADAL" clId="{664AE7DB-3F6B-6B47-ACDA-8938604C7609}" dt="2024-08-12T13:45:05.508" v="11572"/>
              <pc2:cmMkLst xmlns:pc2="http://schemas.microsoft.com/office/powerpoint/2019/9/main/command">
                <pc:docMk/>
                <pc:sldMk cId="131837167" sldId="261"/>
                <pc2:cmMk id="{0C87C58C-7A25-FE43-AE62-ECD07554DE3A}"/>
              </pc2:cmMkLst>
              <pc226:cmRplyChg chg="add">
                <pc226:chgData name="R-E. Alexii" userId="30a26711-8377-4383-aa6e-1116e02f93b1" providerId="ADAL" clId="{664AE7DB-3F6B-6B47-ACDA-8938604C7609}" dt="2024-08-12T13:41:49.174" v="11540"/>
                <pc2:cmRplyMkLst xmlns:pc2="http://schemas.microsoft.com/office/powerpoint/2019/9/main/command">
                  <pc:docMk/>
                  <pc:sldMk cId="131837167" sldId="261"/>
                  <pc2:cmMk id="{0C87C58C-7A25-FE43-AE62-ECD07554DE3A}"/>
                  <pc2:cmRplyMk id="{1F4E4A9E-EFDB-3046-B51B-0E452699B186}"/>
                </pc2:cmRplyMkLst>
              </pc226:cmRplyChg>
              <pc226:cmRplyChg chg="add">
                <pc226:chgData name="R-E. Alexii" userId="30a26711-8377-4383-aa6e-1116e02f93b1" providerId="ADAL" clId="{664AE7DB-3F6B-6B47-ACDA-8938604C7609}" dt="2024-08-12T13:42:20.019" v="11553"/>
                <pc2:cmRplyMkLst xmlns:pc2="http://schemas.microsoft.com/office/powerpoint/2019/9/main/command">
                  <pc:docMk/>
                  <pc:sldMk cId="131837167" sldId="261"/>
                  <pc2:cmMk id="{0C87C58C-7A25-FE43-AE62-ECD07554DE3A}"/>
                  <pc2:cmRplyMk id="{187487B6-3033-4E4F-A923-242A02954F00}"/>
                </pc2:cmRplyMkLst>
              </pc226:cmRplyChg>
            </pc226:cmChg>
            <pc226:cmChg xmlns:pc226="http://schemas.microsoft.com/office/powerpoint/2022/06/main/command" chg="del">
              <pc226:chgData name="R-E. Alexii" userId="30a26711-8377-4383-aa6e-1116e02f93b1" providerId="ADAL" clId="{664AE7DB-3F6B-6B47-ACDA-8938604C7609}" dt="2024-08-20T19:15:29.168" v="15152"/>
              <pc2:cmMkLst xmlns:pc2="http://schemas.microsoft.com/office/powerpoint/2019/9/main/command">
                <pc:docMk/>
                <pc:sldMk cId="131837167" sldId="261"/>
                <pc2:cmMk id="{188B51DB-D805-4543-8CD7-64213E193823}"/>
              </pc2:cmMkLst>
              <pc226:cmRplyChg chg="add">
                <pc226:chgData name="R-E. Alexii" userId="30a26711-8377-4383-aa6e-1116e02f93b1" providerId="ADAL" clId="{664AE7DB-3F6B-6B47-ACDA-8938604C7609}" dt="2024-08-12T13:41:36.821" v="11539"/>
                <pc2:cmRplyMkLst xmlns:pc2="http://schemas.microsoft.com/office/powerpoint/2019/9/main/command">
                  <pc:docMk/>
                  <pc:sldMk cId="131837167" sldId="261"/>
                  <pc2:cmMk id="{188B51DB-D805-4543-8CD7-64213E193823}"/>
                  <pc2:cmRplyMk id="{57FB8EE1-6060-0342-9D1E-6C1807FE7F34}"/>
                </pc2:cmRplyMkLst>
              </pc226:cmRplyChg>
            </pc226:cmChg>
          </p:ext>
        </pc:extLst>
      </pc:sldChg>
      <pc:sldChg chg="add del">
        <pc:chgData name="R-E. Alexii" userId="30a26711-8377-4383-aa6e-1116e02f93b1" providerId="ADAL" clId="{664AE7DB-3F6B-6B47-ACDA-8938604C7609}" dt="2024-07-24T09:45:27.926" v="1663" actId="2696"/>
        <pc:sldMkLst>
          <pc:docMk/>
          <pc:sldMk cId="2049202793" sldId="261"/>
        </pc:sldMkLst>
      </pc:sldChg>
      <pc:sldChg chg="addSp delSp modSp new mod delCm modCm modNotes">
        <pc:chgData name="R-E. Alexii" userId="30a26711-8377-4383-aa6e-1116e02f93b1" providerId="ADAL" clId="{664AE7DB-3F6B-6B47-ACDA-8938604C7609}" dt="2024-08-20T19:15:44.140" v="15155"/>
        <pc:sldMkLst>
          <pc:docMk/>
          <pc:sldMk cId="3898208166" sldId="262"/>
        </pc:sldMkLst>
        <pc:spChg chg="add del">
          <ac:chgData name="R-E. Alexii" userId="30a26711-8377-4383-aa6e-1116e02f93b1" providerId="ADAL" clId="{664AE7DB-3F6B-6B47-ACDA-8938604C7609}" dt="2024-08-18T13:45:17.065" v="12564"/>
          <ac:spMkLst>
            <pc:docMk/>
            <pc:sldMk cId="3898208166" sldId="262"/>
            <ac:spMk id="2" creationId="{B185737F-C8FF-3B8C-C373-12B168329A13}"/>
          </ac:spMkLst>
        </pc:spChg>
        <pc:spChg chg="add mod">
          <ac:chgData name="R-E. Alexii" userId="30a26711-8377-4383-aa6e-1116e02f93b1" providerId="ADAL" clId="{664AE7DB-3F6B-6B47-ACDA-8938604C7609}" dt="2024-07-24T15:40:11.306" v="4007" actId="1076"/>
          <ac:spMkLst>
            <pc:docMk/>
            <pc:sldMk cId="3898208166" sldId="262"/>
            <ac:spMk id="3" creationId="{3DB64A05-D09E-05A8-ECFF-04B501AEFF75}"/>
          </ac:spMkLst>
        </pc:spChg>
        <pc:spChg chg="add mod">
          <ac:chgData name="R-E. Alexii" userId="30a26711-8377-4383-aa6e-1116e02f93b1" providerId="ADAL" clId="{664AE7DB-3F6B-6B47-ACDA-8938604C7609}" dt="2024-08-12T11:37:35.023" v="10651" actId="1076"/>
          <ac:spMkLst>
            <pc:docMk/>
            <pc:sldMk cId="3898208166" sldId="262"/>
            <ac:spMk id="104" creationId="{986B809E-7AEA-74FD-E525-63A524E64AF8}"/>
          </ac:spMkLst>
        </pc:spChg>
        <pc:spChg chg="add mod">
          <ac:chgData name="R-E. Alexii" userId="30a26711-8377-4383-aa6e-1116e02f93b1" providerId="ADAL" clId="{664AE7DB-3F6B-6B47-ACDA-8938604C7609}" dt="2024-08-19T14:32:03.997" v="12994" actId="1035"/>
          <ac:spMkLst>
            <pc:docMk/>
            <pc:sldMk cId="3898208166" sldId="262"/>
            <ac:spMk id="106" creationId="{B65908E3-9995-11E1-9722-F0C65B22DBBF}"/>
          </ac:spMkLst>
        </pc:spChg>
        <pc:spChg chg="add mod">
          <ac:chgData name="R-E. Alexii" userId="30a26711-8377-4383-aa6e-1116e02f93b1" providerId="ADAL" clId="{664AE7DB-3F6B-6B47-ACDA-8938604C7609}" dt="2024-08-19T14:32:17.647" v="13009" actId="20577"/>
          <ac:spMkLst>
            <pc:docMk/>
            <pc:sldMk cId="3898208166" sldId="262"/>
            <ac:spMk id="107" creationId="{23078035-96D1-FDCF-F0B5-59926DB85A0F}"/>
          </ac:spMkLst>
        </pc:spChg>
        <pc:spChg chg="add del mod">
          <ac:chgData name="R-E. Alexii" userId="30a26711-8377-4383-aa6e-1116e02f93b1" providerId="ADAL" clId="{664AE7DB-3F6B-6B47-ACDA-8938604C7609}" dt="2024-08-18T13:45:14.219" v="12561"/>
          <ac:spMkLst>
            <pc:docMk/>
            <pc:sldMk cId="3898208166" sldId="262"/>
            <ac:spMk id="108" creationId="{EBC4BA85-3656-4C03-C28F-FDE0E7103537}"/>
          </ac:spMkLst>
        </pc:spChg>
        <pc:spChg chg="add mod">
          <ac:chgData name="R-E. Alexii" userId="30a26711-8377-4383-aa6e-1116e02f93b1" providerId="ADAL" clId="{664AE7DB-3F6B-6B47-ACDA-8938604C7609}" dt="2024-08-19T14:39:48.995" v="13023" actId="14100"/>
          <ac:spMkLst>
            <pc:docMk/>
            <pc:sldMk cId="3898208166" sldId="262"/>
            <ac:spMk id="110" creationId="{27167955-9A19-DE37-0484-A4437B737C07}"/>
          </ac:spMkLst>
        </pc:spChg>
        <pc:spChg chg="add del mod">
          <ac:chgData name="R-E. Alexii" userId="30a26711-8377-4383-aa6e-1116e02f93b1" providerId="ADAL" clId="{664AE7DB-3F6B-6B47-ACDA-8938604C7609}" dt="2024-08-18T13:45:13.181" v="12558"/>
          <ac:spMkLst>
            <pc:docMk/>
            <pc:sldMk cId="3898208166" sldId="262"/>
            <ac:spMk id="111" creationId="{047F6725-DD94-87F1-DC79-DBFC12C17185}"/>
          </ac:spMkLst>
        </pc:spChg>
        <pc:spChg chg="add del">
          <ac:chgData name="R-E. Alexii" userId="30a26711-8377-4383-aa6e-1116e02f93b1" providerId="ADAL" clId="{664AE7DB-3F6B-6B47-ACDA-8938604C7609}" dt="2024-08-19T13:44:40.627" v="12675" actId="478"/>
          <ac:spMkLst>
            <pc:docMk/>
            <pc:sldMk cId="3898208166" sldId="262"/>
            <ac:spMk id="112" creationId="{7A4EEA40-E254-9567-11DC-54FE2F2AAF0A}"/>
          </ac:spMkLst>
        </pc:spChg>
        <pc:spChg chg="mod">
          <ac:chgData name="R-E. Alexii" userId="30a26711-8377-4383-aa6e-1116e02f93b1" providerId="ADAL" clId="{664AE7DB-3F6B-6B47-ACDA-8938604C7609}" dt="2024-08-19T13:46:57.890" v="12753" actId="20577"/>
          <ac:spMkLst>
            <pc:docMk/>
            <pc:sldMk cId="3898208166" sldId="262"/>
            <ac:spMk id="115" creationId="{991FE24A-FC5F-8CE6-B2C2-A8D225AB148A}"/>
          </ac:spMkLst>
        </pc:spChg>
        <pc:spChg chg="mod">
          <ac:chgData name="R-E. Alexii" userId="30a26711-8377-4383-aa6e-1116e02f93b1" providerId="ADAL" clId="{664AE7DB-3F6B-6B47-ACDA-8938604C7609}" dt="2024-08-19T13:51:05.091" v="12773" actId="1076"/>
          <ac:spMkLst>
            <pc:docMk/>
            <pc:sldMk cId="3898208166" sldId="262"/>
            <ac:spMk id="116" creationId="{CFE42F7F-1828-EAC8-F6F8-D9834D88CB5A}"/>
          </ac:spMkLst>
        </pc:spChg>
        <pc:spChg chg="mod">
          <ac:chgData name="R-E. Alexii" userId="30a26711-8377-4383-aa6e-1116e02f93b1" providerId="ADAL" clId="{664AE7DB-3F6B-6B47-ACDA-8938604C7609}" dt="2024-08-19T13:45:23.195" v="12676"/>
          <ac:spMkLst>
            <pc:docMk/>
            <pc:sldMk cId="3898208166" sldId="262"/>
            <ac:spMk id="117" creationId="{D25391CF-75BB-59D3-9751-7AB578DA048D}"/>
          </ac:spMkLst>
        </pc:spChg>
        <pc:spChg chg="mod">
          <ac:chgData name="R-E. Alexii" userId="30a26711-8377-4383-aa6e-1116e02f93b1" providerId="ADAL" clId="{664AE7DB-3F6B-6B47-ACDA-8938604C7609}" dt="2024-08-19T13:49:39.523" v="12755" actId="1076"/>
          <ac:spMkLst>
            <pc:docMk/>
            <pc:sldMk cId="3898208166" sldId="262"/>
            <ac:spMk id="118" creationId="{7949DD21-6C81-6DE6-4A5D-50253393DECC}"/>
          </ac:spMkLst>
        </pc:spChg>
        <pc:spChg chg="mod">
          <ac:chgData name="R-E. Alexii" userId="30a26711-8377-4383-aa6e-1116e02f93b1" providerId="ADAL" clId="{664AE7DB-3F6B-6B47-ACDA-8938604C7609}" dt="2024-08-19T13:50:23.562" v="12764" actId="1076"/>
          <ac:spMkLst>
            <pc:docMk/>
            <pc:sldMk cId="3898208166" sldId="262"/>
            <ac:spMk id="119" creationId="{1082A9D5-6787-80AE-B206-F61D62ECF2A4}"/>
          </ac:spMkLst>
        </pc:spChg>
        <pc:spChg chg="mod">
          <ac:chgData name="R-E. Alexii" userId="30a26711-8377-4383-aa6e-1116e02f93b1" providerId="ADAL" clId="{664AE7DB-3F6B-6B47-ACDA-8938604C7609}" dt="2024-08-19T13:45:23.195" v="12676"/>
          <ac:spMkLst>
            <pc:docMk/>
            <pc:sldMk cId="3898208166" sldId="262"/>
            <ac:spMk id="120" creationId="{A8D375FE-F06F-3FC9-1C81-5D588D22C08A}"/>
          </ac:spMkLst>
        </pc:spChg>
        <pc:spChg chg="mod">
          <ac:chgData name="R-E. Alexii" userId="30a26711-8377-4383-aa6e-1116e02f93b1" providerId="ADAL" clId="{664AE7DB-3F6B-6B47-ACDA-8938604C7609}" dt="2024-08-19T13:45:23.195" v="12676"/>
          <ac:spMkLst>
            <pc:docMk/>
            <pc:sldMk cId="3898208166" sldId="262"/>
            <ac:spMk id="121" creationId="{64C9B78A-C294-2640-A510-884A46B81935}"/>
          </ac:spMkLst>
        </pc:spChg>
        <pc:spChg chg="mod">
          <ac:chgData name="R-E. Alexii" userId="30a26711-8377-4383-aa6e-1116e02f93b1" providerId="ADAL" clId="{664AE7DB-3F6B-6B47-ACDA-8938604C7609}" dt="2024-08-19T13:45:23.195" v="12676"/>
          <ac:spMkLst>
            <pc:docMk/>
            <pc:sldMk cId="3898208166" sldId="262"/>
            <ac:spMk id="122" creationId="{3AAA8E59-9077-C1F0-B20A-9B982AD93EB9}"/>
          </ac:spMkLst>
        </pc:spChg>
        <pc:spChg chg="mod">
          <ac:chgData name="R-E. Alexii" userId="30a26711-8377-4383-aa6e-1116e02f93b1" providerId="ADAL" clId="{664AE7DB-3F6B-6B47-ACDA-8938604C7609}" dt="2024-08-19T13:45:23.195" v="12676"/>
          <ac:spMkLst>
            <pc:docMk/>
            <pc:sldMk cId="3898208166" sldId="262"/>
            <ac:spMk id="123" creationId="{A0252D66-2063-7EB9-CB99-66ADF10335D5}"/>
          </ac:spMkLst>
        </pc:spChg>
        <pc:spChg chg="mod">
          <ac:chgData name="R-E. Alexii" userId="30a26711-8377-4383-aa6e-1116e02f93b1" providerId="ADAL" clId="{664AE7DB-3F6B-6B47-ACDA-8938604C7609}" dt="2024-08-19T13:45:23.195" v="12676"/>
          <ac:spMkLst>
            <pc:docMk/>
            <pc:sldMk cId="3898208166" sldId="262"/>
            <ac:spMk id="124" creationId="{9DEFE123-B526-4A29-89B3-D4927890D33F}"/>
          </ac:spMkLst>
        </pc:spChg>
        <pc:spChg chg="mod">
          <ac:chgData name="R-E. Alexii" userId="30a26711-8377-4383-aa6e-1116e02f93b1" providerId="ADAL" clId="{664AE7DB-3F6B-6B47-ACDA-8938604C7609}" dt="2024-08-19T13:51:20.825" v="12779" actId="1076"/>
          <ac:spMkLst>
            <pc:docMk/>
            <pc:sldMk cId="3898208166" sldId="262"/>
            <ac:spMk id="125" creationId="{197E88BB-FE1B-0ABB-C205-45960CC080FF}"/>
          </ac:spMkLst>
        </pc:spChg>
        <pc:grpChg chg="add mod">
          <ac:chgData name="R-E. Alexii" userId="30a26711-8377-4383-aa6e-1116e02f93b1" providerId="ADAL" clId="{664AE7DB-3F6B-6B47-ACDA-8938604C7609}" dt="2024-07-24T15:40:11.306" v="4007" actId="1076"/>
          <ac:grpSpMkLst>
            <pc:docMk/>
            <pc:sldMk cId="3898208166" sldId="262"/>
            <ac:grpSpMk id="4" creationId="{67C0CBB2-B283-FE62-580B-BBC0C8521687}"/>
          </ac:grpSpMkLst>
        </pc:grpChg>
        <pc:grpChg chg="mod">
          <ac:chgData name="R-E. Alexii" userId="30a26711-8377-4383-aa6e-1116e02f93b1" providerId="ADAL" clId="{664AE7DB-3F6B-6B47-ACDA-8938604C7609}" dt="2024-07-24T15:18:44.037" v="3592"/>
          <ac:grpSpMkLst>
            <pc:docMk/>
            <pc:sldMk cId="3898208166" sldId="262"/>
            <ac:grpSpMk id="12" creationId="{B8EAD8C8-6592-AF64-55BF-0BD5D6DC790C}"/>
          </ac:grpSpMkLst>
        </pc:grpChg>
        <pc:grpChg chg="mod">
          <ac:chgData name="R-E. Alexii" userId="30a26711-8377-4383-aa6e-1116e02f93b1" providerId="ADAL" clId="{664AE7DB-3F6B-6B47-ACDA-8938604C7609}" dt="2024-07-24T15:18:44.037" v="3592"/>
          <ac:grpSpMkLst>
            <pc:docMk/>
            <pc:sldMk cId="3898208166" sldId="262"/>
            <ac:grpSpMk id="13" creationId="{4668B7A8-1DD2-E9CE-D8D7-1EA85CE08FF4}"/>
          </ac:grpSpMkLst>
        </pc:grpChg>
        <pc:grpChg chg="mod">
          <ac:chgData name="R-E. Alexii" userId="30a26711-8377-4383-aa6e-1116e02f93b1" providerId="ADAL" clId="{664AE7DB-3F6B-6B47-ACDA-8938604C7609}" dt="2024-07-24T15:18:44.037" v="3592"/>
          <ac:grpSpMkLst>
            <pc:docMk/>
            <pc:sldMk cId="3898208166" sldId="262"/>
            <ac:grpSpMk id="14" creationId="{38C247B3-609F-AA2C-5E66-6DF1C4A5D2C9}"/>
          </ac:grpSpMkLst>
        </pc:grpChg>
        <pc:grpChg chg="mod">
          <ac:chgData name="R-E. Alexii" userId="30a26711-8377-4383-aa6e-1116e02f93b1" providerId="ADAL" clId="{664AE7DB-3F6B-6B47-ACDA-8938604C7609}" dt="2024-07-24T15:18:44.037" v="3592"/>
          <ac:grpSpMkLst>
            <pc:docMk/>
            <pc:sldMk cId="3898208166" sldId="262"/>
            <ac:grpSpMk id="18" creationId="{51A50FE2-F111-8B15-9386-22F54C974F73}"/>
          </ac:grpSpMkLst>
        </pc:grpChg>
        <pc:grpChg chg="mod">
          <ac:chgData name="R-E. Alexii" userId="30a26711-8377-4383-aa6e-1116e02f93b1" providerId="ADAL" clId="{664AE7DB-3F6B-6B47-ACDA-8938604C7609}" dt="2024-07-24T15:18:44.037" v="3592"/>
          <ac:grpSpMkLst>
            <pc:docMk/>
            <pc:sldMk cId="3898208166" sldId="262"/>
            <ac:grpSpMk id="22" creationId="{1985BAD4-B95C-CC62-66D1-B2B6A2A33E27}"/>
          </ac:grpSpMkLst>
        </pc:grpChg>
        <pc:grpChg chg="mod">
          <ac:chgData name="R-E. Alexii" userId="30a26711-8377-4383-aa6e-1116e02f93b1" providerId="ADAL" clId="{664AE7DB-3F6B-6B47-ACDA-8938604C7609}" dt="2024-07-24T15:18:44.037" v="3592"/>
          <ac:grpSpMkLst>
            <pc:docMk/>
            <pc:sldMk cId="3898208166" sldId="262"/>
            <ac:grpSpMk id="23" creationId="{F05101B3-4BBC-9122-4A6A-A2ED6D8B3275}"/>
          </ac:grpSpMkLst>
        </pc:grpChg>
        <pc:grpChg chg="mod">
          <ac:chgData name="R-E. Alexii" userId="30a26711-8377-4383-aa6e-1116e02f93b1" providerId="ADAL" clId="{664AE7DB-3F6B-6B47-ACDA-8938604C7609}" dt="2024-07-24T15:18:44.037" v="3592"/>
          <ac:grpSpMkLst>
            <pc:docMk/>
            <pc:sldMk cId="3898208166" sldId="262"/>
            <ac:grpSpMk id="26" creationId="{7072D7F7-AEF8-A3E7-7BF7-45DA43AD7ADF}"/>
          </ac:grpSpMkLst>
        </pc:grpChg>
        <pc:grpChg chg="mod">
          <ac:chgData name="R-E. Alexii" userId="30a26711-8377-4383-aa6e-1116e02f93b1" providerId="ADAL" clId="{664AE7DB-3F6B-6B47-ACDA-8938604C7609}" dt="2024-07-24T15:18:44.037" v="3592"/>
          <ac:grpSpMkLst>
            <pc:docMk/>
            <pc:sldMk cId="3898208166" sldId="262"/>
            <ac:grpSpMk id="27" creationId="{E1E56931-EFEF-8441-3423-5A854B3B4546}"/>
          </ac:grpSpMkLst>
        </pc:grpChg>
        <pc:grpChg chg="mod">
          <ac:chgData name="R-E. Alexii" userId="30a26711-8377-4383-aa6e-1116e02f93b1" providerId="ADAL" clId="{664AE7DB-3F6B-6B47-ACDA-8938604C7609}" dt="2024-07-24T15:18:44.037" v="3592"/>
          <ac:grpSpMkLst>
            <pc:docMk/>
            <pc:sldMk cId="3898208166" sldId="262"/>
            <ac:grpSpMk id="30" creationId="{F2589F49-D8B2-401F-D8F1-9975712329AC}"/>
          </ac:grpSpMkLst>
        </pc:grpChg>
        <pc:grpChg chg="mod">
          <ac:chgData name="R-E. Alexii" userId="30a26711-8377-4383-aa6e-1116e02f93b1" providerId="ADAL" clId="{664AE7DB-3F6B-6B47-ACDA-8938604C7609}" dt="2024-07-24T15:18:44.037" v="3592"/>
          <ac:grpSpMkLst>
            <pc:docMk/>
            <pc:sldMk cId="3898208166" sldId="262"/>
            <ac:grpSpMk id="39" creationId="{EEBAEDEF-D29C-0EF4-4567-FB9962B30867}"/>
          </ac:grpSpMkLst>
        </pc:grpChg>
        <pc:grpChg chg="mod">
          <ac:chgData name="R-E. Alexii" userId="30a26711-8377-4383-aa6e-1116e02f93b1" providerId="ADAL" clId="{664AE7DB-3F6B-6B47-ACDA-8938604C7609}" dt="2024-07-24T15:18:44.037" v="3592"/>
          <ac:grpSpMkLst>
            <pc:docMk/>
            <pc:sldMk cId="3898208166" sldId="262"/>
            <ac:grpSpMk id="42" creationId="{72406B19-8375-C2EC-4104-9011671E9871}"/>
          </ac:grpSpMkLst>
        </pc:grpChg>
        <pc:grpChg chg="mod">
          <ac:chgData name="R-E. Alexii" userId="30a26711-8377-4383-aa6e-1116e02f93b1" providerId="ADAL" clId="{664AE7DB-3F6B-6B47-ACDA-8938604C7609}" dt="2024-07-24T15:18:44.037" v="3592"/>
          <ac:grpSpMkLst>
            <pc:docMk/>
            <pc:sldMk cId="3898208166" sldId="262"/>
            <ac:grpSpMk id="43" creationId="{435AB2E6-294C-961C-C04D-C017AE40AB77}"/>
          </ac:grpSpMkLst>
        </pc:grpChg>
        <pc:grpChg chg="mod">
          <ac:chgData name="R-E. Alexii" userId="30a26711-8377-4383-aa6e-1116e02f93b1" providerId="ADAL" clId="{664AE7DB-3F6B-6B47-ACDA-8938604C7609}" dt="2024-07-24T15:18:44.037" v="3592"/>
          <ac:grpSpMkLst>
            <pc:docMk/>
            <pc:sldMk cId="3898208166" sldId="262"/>
            <ac:grpSpMk id="46" creationId="{AB43ED85-81CC-09C2-2F9B-B101E7A47FDE}"/>
          </ac:grpSpMkLst>
        </pc:grpChg>
        <pc:grpChg chg="mod">
          <ac:chgData name="R-E. Alexii" userId="30a26711-8377-4383-aa6e-1116e02f93b1" providerId="ADAL" clId="{664AE7DB-3F6B-6B47-ACDA-8938604C7609}" dt="2024-07-24T15:18:44.037" v="3592"/>
          <ac:grpSpMkLst>
            <pc:docMk/>
            <pc:sldMk cId="3898208166" sldId="262"/>
            <ac:grpSpMk id="55" creationId="{2A86F3AE-49FF-EA80-0CB9-E64D3AD1CBFE}"/>
          </ac:grpSpMkLst>
        </pc:grpChg>
        <pc:grpChg chg="mod">
          <ac:chgData name="R-E. Alexii" userId="30a26711-8377-4383-aa6e-1116e02f93b1" providerId="ADAL" clId="{664AE7DB-3F6B-6B47-ACDA-8938604C7609}" dt="2024-07-24T15:18:44.037" v="3592"/>
          <ac:grpSpMkLst>
            <pc:docMk/>
            <pc:sldMk cId="3898208166" sldId="262"/>
            <ac:grpSpMk id="58" creationId="{22B1B755-8882-B54C-E64A-1CEEDA1DB361}"/>
          </ac:grpSpMkLst>
        </pc:grpChg>
        <pc:grpChg chg="mod">
          <ac:chgData name="R-E. Alexii" userId="30a26711-8377-4383-aa6e-1116e02f93b1" providerId="ADAL" clId="{664AE7DB-3F6B-6B47-ACDA-8938604C7609}" dt="2024-07-24T15:18:44.037" v="3592"/>
          <ac:grpSpMkLst>
            <pc:docMk/>
            <pc:sldMk cId="3898208166" sldId="262"/>
            <ac:grpSpMk id="59" creationId="{1FB0C2BC-A564-2CE9-28F6-B828CE97F313}"/>
          </ac:grpSpMkLst>
        </pc:grpChg>
        <pc:grpChg chg="mod">
          <ac:chgData name="R-E. Alexii" userId="30a26711-8377-4383-aa6e-1116e02f93b1" providerId="ADAL" clId="{664AE7DB-3F6B-6B47-ACDA-8938604C7609}" dt="2024-07-24T15:18:44.037" v="3592"/>
          <ac:grpSpMkLst>
            <pc:docMk/>
            <pc:sldMk cId="3898208166" sldId="262"/>
            <ac:grpSpMk id="62" creationId="{D5E84FD3-6F4A-8455-A131-AA9CD5DD0829}"/>
          </ac:grpSpMkLst>
        </pc:grpChg>
        <pc:grpChg chg="mod">
          <ac:chgData name="R-E. Alexii" userId="30a26711-8377-4383-aa6e-1116e02f93b1" providerId="ADAL" clId="{664AE7DB-3F6B-6B47-ACDA-8938604C7609}" dt="2024-07-24T15:18:44.037" v="3592"/>
          <ac:grpSpMkLst>
            <pc:docMk/>
            <pc:sldMk cId="3898208166" sldId="262"/>
            <ac:grpSpMk id="71" creationId="{D26209C8-D40E-2A00-7E21-679DDCE3BE36}"/>
          </ac:grpSpMkLst>
        </pc:grpChg>
        <pc:grpChg chg="mod">
          <ac:chgData name="R-E. Alexii" userId="30a26711-8377-4383-aa6e-1116e02f93b1" providerId="ADAL" clId="{664AE7DB-3F6B-6B47-ACDA-8938604C7609}" dt="2024-07-24T15:18:44.037" v="3592"/>
          <ac:grpSpMkLst>
            <pc:docMk/>
            <pc:sldMk cId="3898208166" sldId="262"/>
            <ac:grpSpMk id="74" creationId="{E166D768-DB99-9F39-6241-7CB7D4FB2C11}"/>
          </ac:grpSpMkLst>
        </pc:grpChg>
        <pc:grpChg chg="mod">
          <ac:chgData name="R-E. Alexii" userId="30a26711-8377-4383-aa6e-1116e02f93b1" providerId="ADAL" clId="{664AE7DB-3F6B-6B47-ACDA-8938604C7609}" dt="2024-07-24T15:18:44.037" v="3592"/>
          <ac:grpSpMkLst>
            <pc:docMk/>
            <pc:sldMk cId="3898208166" sldId="262"/>
            <ac:grpSpMk id="75" creationId="{925C5445-B7E6-234B-914A-5595D88B8006}"/>
          </ac:grpSpMkLst>
        </pc:grpChg>
        <pc:grpChg chg="mod">
          <ac:chgData name="R-E. Alexii" userId="30a26711-8377-4383-aa6e-1116e02f93b1" providerId="ADAL" clId="{664AE7DB-3F6B-6B47-ACDA-8938604C7609}" dt="2024-07-24T15:18:44.037" v="3592"/>
          <ac:grpSpMkLst>
            <pc:docMk/>
            <pc:sldMk cId="3898208166" sldId="262"/>
            <ac:grpSpMk id="78" creationId="{CB1ECE5C-25F1-67F4-B243-0B0AD65BB035}"/>
          </ac:grpSpMkLst>
        </pc:grpChg>
        <pc:grpChg chg="mod">
          <ac:chgData name="R-E. Alexii" userId="30a26711-8377-4383-aa6e-1116e02f93b1" providerId="ADAL" clId="{664AE7DB-3F6B-6B47-ACDA-8938604C7609}" dt="2024-07-24T15:18:44.037" v="3592"/>
          <ac:grpSpMkLst>
            <pc:docMk/>
            <pc:sldMk cId="3898208166" sldId="262"/>
            <ac:grpSpMk id="87" creationId="{3C3771AF-3296-9541-C975-0E3C061A42A9}"/>
          </ac:grpSpMkLst>
        </pc:grpChg>
        <pc:grpChg chg="mod">
          <ac:chgData name="R-E. Alexii" userId="30a26711-8377-4383-aa6e-1116e02f93b1" providerId="ADAL" clId="{664AE7DB-3F6B-6B47-ACDA-8938604C7609}" dt="2024-07-24T15:18:44.037" v="3592"/>
          <ac:grpSpMkLst>
            <pc:docMk/>
            <pc:sldMk cId="3898208166" sldId="262"/>
            <ac:grpSpMk id="90" creationId="{6EF07791-0F60-B498-E1A2-F3D2EB53BCDF}"/>
          </ac:grpSpMkLst>
        </pc:grpChg>
        <pc:grpChg chg="mod">
          <ac:chgData name="R-E. Alexii" userId="30a26711-8377-4383-aa6e-1116e02f93b1" providerId="ADAL" clId="{664AE7DB-3F6B-6B47-ACDA-8938604C7609}" dt="2024-07-24T15:18:44.037" v="3592"/>
          <ac:grpSpMkLst>
            <pc:docMk/>
            <pc:sldMk cId="3898208166" sldId="262"/>
            <ac:grpSpMk id="91" creationId="{5AEDABAD-7ADC-20C9-CF0E-591D3AABF20A}"/>
          </ac:grpSpMkLst>
        </pc:grpChg>
        <pc:grpChg chg="mod">
          <ac:chgData name="R-E. Alexii" userId="30a26711-8377-4383-aa6e-1116e02f93b1" providerId="ADAL" clId="{664AE7DB-3F6B-6B47-ACDA-8938604C7609}" dt="2024-07-24T15:18:44.037" v="3592"/>
          <ac:grpSpMkLst>
            <pc:docMk/>
            <pc:sldMk cId="3898208166" sldId="262"/>
            <ac:grpSpMk id="94" creationId="{C453A7C1-EEEA-BEBA-A789-EDCA42F72F1D}"/>
          </ac:grpSpMkLst>
        </pc:grpChg>
        <pc:grpChg chg="add mod">
          <ac:chgData name="R-E. Alexii" userId="30a26711-8377-4383-aa6e-1116e02f93b1" providerId="ADAL" clId="{664AE7DB-3F6B-6B47-ACDA-8938604C7609}" dt="2024-08-19T13:45:57.247" v="12683" actId="1076"/>
          <ac:grpSpMkLst>
            <pc:docMk/>
            <pc:sldMk cId="3898208166" sldId="262"/>
            <ac:grpSpMk id="113" creationId="{10C4B12F-1F23-4F70-7EE3-AF6D9A55746D}"/>
          </ac:grpSpMkLst>
        </pc:grpChg>
        <pc:picChg chg="add mod">
          <ac:chgData name="R-E. Alexii" userId="30a26711-8377-4383-aa6e-1116e02f93b1" providerId="ADAL" clId="{664AE7DB-3F6B-6B47-ACDA-8938604C7609}" dt="2024-07-24T15:40:11.306" v="4007" actId="1076"/>
          <ac:picMkLst>
            <pc:docMk/>
            <pc:sldMk cId="3898208166" sldId="262"/>
            <ac:picMk id="103" creationId="{5AA2C402-4725-FE57-0535-DC7DD2717611}"/>
          </ac:picMkLst>
        </pc:picChg>
        <pc:picChg chg="add del mod modCrop">
          <ac:chgData name="R-E. Alexii" userId="30a26711-8377-4383-aa6e-1116e02f93b1" providerId="ADAL" clId="{664AE7DB-3F6B-6B47-ACDA-8938604C7609}" dt="2024-08-19T13:43:10.960" v="12672" actId="478"/>
          <ac:picMkLst>
            <pc:docMk/>
            <pc:sldMk cId="3898208166" sldId="262"/>
            <ac:picMk id="105" creationId="{BEA28B45-11DF-FEBD-4A60-A23D4405FB21}"/>
          </ac:picMkLst>
        </pc:picChg>
        <pc:picChg chg="mod">
          <ac:chgData name="R-E. Alexii" userId="30a26711-8377-4383-aa6e-1116e02f93b1" providerId="ADAL" clId="{664AE7DB-3F6B-6B47-ACDA-8938604C7609}" dt="2024-08-19T13:45:23.195" v="12676"/>
          <ac:picMkLst>
            <pc:docMk/>
            <pc:sldMk cId="3898208166" sldId="262"/>
            <ac:picMk id="114" creationId="{53924BEA-2DF7-2CC5-16A8-DDEDF8A1A9FD}"/>
          </ac:picMkLst>
        </pc:picChg>
        <pc:inkChg chg="mod">
          <ac:chgData name="R-E. Alexii" userId="30a26711-8377-4383-aa6e-1116e02f93b1" providerId="ADAL" clId="{664AE7DB-3F6B-6B47-ACDA-8938604C7609}" dt="2024-07-24T15:18:44.037" v="3592"/>
          <ac:inkMkLst>
            <pc:docMk/>
            <pc:sldMk cId="3898208166" sldId="262"/>
            <ac:inkMk id="24" creationId="{3C2C675C-E07C-69CA-1B5A-7BA965FE74F0}"/>
          </ac:inkMkLst>
        </pc:inkChg>
        <pc:inkChg chg="mod">
          <ac:chgData name="R-E. Alexii" userId="30a26711-8377-4383-aa6e-1116e02f93b1" providerId="ADAL" clId="{664AE7DB-3F6B-6B47-ACDA-8938604C7609}" dt="2024-07-24T15:18:44.037" v="3592"/>
          <ac:inkMkLst>
            <pc:docMk/>
            <pc:sldMk cId="3898208166" sldId="262"/>
            <ac:inkMk id="25" creationId="{391CEF54-A1A9-F5D6-D729-582173DEB94B}"/>
          </ac:inkMkLst>
        </pc:inkChg>
        <pc:inkChg chg="mod">
          <ac:chgData name="R-E. Alexii" userId="30a26711-8377-4383-aa6e-1116e02f93b1" providerId="ADAL" clId="{664AE7DB-3F6B-6B47-ACDA-8938604C7609}" dt="2024-07-24T15:18:44.037" v="3592"/>
          <ac:inkMkLst>
            <pc:docMk/>
            <pc:sldMk cId="3898208166" sldId="262"/>
            <ac:inkMk id="29" creationId="{69AD452E-D7B0-3307-A360-0C7C45C8FA02}"/>
          </ac:inkMkLst>
        </pc:inkChg>
        <pc:inkChg chg="mod">
          <ac:chgData name="R-E. Alexii" userId="30a26711-8377-4383-aa6e-1116e02f93b1" providerId="ADAL" clId="{664AE7DB-3F6B-6B47-ACDA-8938604C7609}" dt="2024-07-24T15:18:44.037" v="3592"/>
          <ac:inkMkLst>
            <pc:docMk/>
            <pc:sldMk cId="3898208166" sldId="262"/>
            <ac:inkMk id="31" creationId="{28D044BF-6ED9-25B4-6C31-5AE51A49F13B}"/>
          </ac:inkMkLst>
        </pc:inkChg>
        <pc:inkChg chg="mod">
          <ac:chgData name="R-E. Alexii" userId="30a26711-8377-4383-aa6e-1116e02f93b1" providerId="ADAL" clId="{664AE7DB-3F6B-6B47-ACDA-8938604C7609}" dt="2024-07-24T15:18:44.037" v="3592"/>
          <ac:inkMkLst>
            <pc:docMk/>
            <pc:sldMk cId="3898208166" sldId="262"/>
            <ac:inkMk id="32" creationId="{30B11EE7-8A4D-C2A6-7EB4-E5A4EE8ABE16}"/>
          </ac:inkMkLst>
        </pc:inkChg>
        <pc:inkChg chg="mod">
          <ac:chgData name="R-E. Alexii" userId="30a26711-8377-4383-aa6e-1116e02f93b1" providerId="ADAL" clId="{664AE7DB-3F6B-6B47-ACDA-8938604C7609}" dt="2024-07-24T15:18:44.037" v="3592"/>
          <ac:inkMkLst>
            <pc:docMk/>
            <pc:sldMk cId="3898208166" sldId="262"/>
            <ac:inkMk id="40" creationId="{606FA540-2466-0AB3-78B7-1A2781BC8834}"/>
          </ac:inkMkLst>
        </pc:inkChg>
        <pc:inkChg chg="mod">
          <ac:chgData name="R-E. Alexii" userId="30a26711-8377-4383-aa6e-1116e02f93b1" providerId="ADAL" clId="{664AE7DB-3F6B-6B47-ACDA-8938604C7609}" dt="2024-07-24T15:18:44.037" v="3592"/>
          <ac:inkMkLst>
            <pc:docMk/>
            <pc:sldMk cId="3898208166" sldId="262"/>
            <ac:inkMk id="41" creationId="{A457E220-D903-011E-870C-0EC36867D05B}"/>
          </ac:inkMkLst>
        </pc:inkChg>
        <pc:inkChg chg="mod">
          <ac:chgData name="R-E. Alexii" userId="30a26711-8377-4383-aa6e-1116e02f93b1" providerId="ADAL" clId="{664AE7DB-3F6B-6B47-ACDA-8938604C7609}" dt="2024-07-24T15:18:44.037" v="3592"/>
          <ac:inkMkLst>
            <pc:docMk/>
            <pc:sldMk cId="3898208166" sldId="262"/>
            <ac:inkMk id="45" creationId="{70E698EA-DB8B-83BD-D82D-C1F5541A1E7C}"/>
          </ac:inkMkLst>
        </pc:inkChg>
        <pc:inkChg chg="mod">
          <ac:chgData name="R-E. Alexii" userId="30a26711-8377-4383-aa6e-1116e02f93b1" providerId="ADAL" clId="{664AE7DB-3F6B-6B47-ACDA-8938604C7609}" dt="2024-07-24T15:18:44.037" v="3592"/>
          <ac:inkMkLst>
            <pc:docMk/>
            <pc:sldMk cId="3898208166" sldId="262"/>
            <ac:inkMk id="47" creationId="{C0980FDC-3512-CEDE-E04C-88FDD65CCF36}"/>
          </ac:inkMkLst>
        </pc:inkChg>
        <pc:inkChg chg="mod">
          <ac:chgData name="R-E. Alexii" userId="30a26711-8377-4383-aa6e-1116e02f93b1" providerId="ADAL" clId="{664AE7DB-3F6B-6B47-ACDA-8938604C7609}" dt="2024-07-24T15:18:44.037" v="3592"/>
          <ac:inkMkLst>
            <pc:docMk/>
            <pc:sldMk cId="3898208166" sldId="262"/>
            <ac:inkMk id="48" creationId="{B567E342-4ABC-E024-912A-40F7A89C8989}"/>
          </ac:inkMkLst>
        </pc:inkChg>
        <pc:inkChg chg="mod">
          <ac:chgData name="R-E. Alexii" userId="30a26711-8377-4383-aa6e-1116e02f93b1" providerId="ADAL" clId="{664AE7DB-3F6B-6B47-ACDA-8938604C7609}" dt="2024-07-24T15:18:44.037" v="3592"/>
          <ac:inkMkLst>
            <pc:docMk/>
            <pc:sldMk cId="3898208166" sldId="262"/>
            <ac:inkMk id="56" creationId="{D98EFD01-F611-9491-760A-AE485B5AD108}"/>
          </ac:inkMkLst>
        </pc:inkChg>
        <pc:inkChg chg="mod">
          <ac:chgData name="R-E. Alexii" userId="30a26711-8377-4383-aa6e-1116e02f93b1" providerId="ADAL" clId="{664AE7DB-3F6B-6B47-ACDA-8938604C7609}" dt="2024-07-24T15:18:44.037" v="3592"/>
          <ac:inkMkLst>
            <pc:docMk/>
            <pc:sldMk cId="3898208166" sldId="262"/>
            <ac:inkMk id="57" creationId="{95ECE01F-38DC-02C9-024C-A0749C04CD24}"/>
          </ac:inkMkLst>
        </pc:inkChg>
        <pc:inkChg chg="mod">
          <ac:chgData name="R-E. Alexii" userId="30a26711-8377-4383-aa6e-1116e02f93b1" providerId="ADAL" clId="{664AE7DB-3F6B-6B47-ACDA-8938604C7609}" dt="2024-07-24T15:18:44.037" v="3592"/>
          <ac:inkMkLst>
            <pc:docMk/>
            <pc:sldMk cId="3898208166" sldId="262"/>
            <ac:inkMk id="61" creationId="{17E1C7F6-3396-5EC1-0824-CE082423ACC4}"/>
          </ac:inkMkLst>
        </pc:inkChg>
        <pc:inkChg chg="mod">
          <ac:chgData name="R-E. Alexii" userId="30a26711-8377-4383-aa6e-1116e02f93b1" providerId="ADAL" clId="{664AE7DB-3F6B-6B47-ACDA-8938604C7609}" dt="2024-07-24T15:18:44.037" v="3592"/>
          <ac:inkMkLst>
            <pc:docMk/>
            <pc:sldMk cId="3898208166" sldId="262"/>
            <ac:inkMk id="63" creationId="{5C481F62-F640-1001-B2CF-1A1825A09867}"/>
          </ac:inkMkLst>
        </pc:inkChg>
        <pc:inkChg chg="mod">
          <ac:chgData name="R-E. Alexii" userId="30a26711-8377-4383-aa6e-1116e02f93b1" providerId="ADAL" clId="{664AE7DB-3F6B-6B47-ACDA-8938604C7609}" dt="2024-07-24T15:18:44.037" v="3592"/>
          <ac:inkMkLst>
            <pc:docMk/>
            <pc:sldMk cId="3898208166" sldId="262"/>
            <ac:inkMk id="64" creationId="{2E08C3A3-23E1-DB19-DEFA-CB8686E1B753}"/>
          </ac:inkMkLst>
        </pc:inkChg>
        <pc:inkChg chg="mod">
          <ac:chgData name="R-E. Alexii" userId="30a26711-8377-4383-aa6e-1116e02f93b1" providerId="ADAL" clId="{664AE7DB-3F6B-6B47-ACDA-8938604C7609}" dt="2024-07-24T15:18:44.037" v="3592"/>
          <ac:inkMkLst>
            <pc:docMk/>
            <pc:sldMk cId="3898208166" sldId="262"/>
            <ac:inkMk id="72" creationId="{25B31C57-D2E7-FBEC-4382-7BA240D6997F}"/>
          </ac:inkMkLst>
        </pc:inkChg>
        <pc:inkChg chg="mod">
          <ac:chgData name="R-E. Alexii" userId="30a26711-8377-4383-aa6e-1116e02f93b1" providerId="ADAL" clId="{664AE7DB-3F6B-6B47-ACDA-8938604C7609}" dt="2024-07-24T15:18:44.037" v="3592"/>
          <ac:inkMkLst>
            <pc:docMk/>
            <pc:sldMk cId="3898208166" sldId="262"/>
            <ac:inkMk id="73" creationId="{801FBD53-3D9D-D947-A81D-196BBDDBAB00}"/>
          </ac:inkMkLst>
        </pc:inkChg>
        <pc:inkChg chg="mod">
          <ac:chgData name="R-E. Alexii" userId="30a26711-8377-4383-aa6e-1116e02f93b1" providerId="ADAL" clId="{664AE7DB-3F6B-6B47-ACDA-8938604C7609}" dt="2024-07-24T15:18:44.037" v="3592"/>
          <ac:inkMkLst>
            <pc:docMk/>
            <pc:sldMk cId="3898208166" sldId="262"/>
            <ac:inkMk id="77" creationId="{9D82C0BE-A92A-4165-C33B-8C1A1E795625}"/>
          </ac:inkMkLst>
        </pc:inkChg>
        <pc:inkChg chg="mod">
          <ac:chgData name="R-E. Alexii" userId="30a26711-8377-4383-aa6e-1116e02f93b1" providerId="ADAL" clId="{664AE7DB-3F6B-6B47-ACDA-8938604C7609}" dt="2024-07-24T15:18:44.037" v="3592"/>
          <ac:inkMkLst>
            <pc:docMk/>
            <pc:sldMk cId="3898208166" sldId="262"/>
            <ac:inkMk id="79" creationId="{4372C793-B6F0-B30C-9A71-F31E537B571A}"/>
          </ac:inkMkLst>
        </pc:inkChg>
        <pc:inkChg chg="mod">
          <ac:chgData name="R-E. Alexii" userId="30a26711-8377-4383-aa6e-1116e02f93b1" providerId="ADAL" clId="{664AE7DB-3F6B-6B47-ACDA-8938604C7609}" dt="2024-07-24T15:18:44.037" v="3592"/>
          <ac:inkMkLst>
            <pc:docMk/>
            <pc:sldMk cId="3898208166" sldId="262"/>
            <ac:inkMk id="80" creationId="{8EA1DD0B-99AE-C944-8B69-0DB22413BB56}"/>
          </ac:inkMkLst>
        </pc:inkChg>
        <pc:inkChg chg="mod">
          <ac:chgData name="R-E. Alexii" userId="30a26711-8377-4383-aa6e-1116e02f93b1" providerId="ADAL" clId="{664AE7DB-3F6B-6B47-ACDA-8938604C7609}" dt="2024-07-24T15:18:44.037" v="3592"/>
          <ac:inkMkLst>
            <pc:docMk/>
            <pc:sldMk cId="3898208166" sldId="262"/>
            <ac:inkMk id="88" creationId="{95FA18D7-5724-4612-D0F2-C0A665489D6D}"/>
          </ac:inkMkLst>
        </pc:inkChg>
        <pc:inkChg chg="mod">
          <ac:chgData name="R-E. Alexii" userId="30a26711-8377-4383-aa6e-1116e02f93b1" providerId="ADAL" clId="{664AE7DB-3F6B-6B47-ACDA-8938604C7609}" dt="2024-07-24T15:18:44.037" v="3592"/>
          <ac:inkMkLst>
            <pc:docMk/>
            <pc:sldMk cId="3898208166" sldId="262"/>
            <ac:inkMk id="89" creationId="{EDABFC03-4F72-F616-C7D1-2B72D64217AC}"/>
          </ac:inkMkLst>
        </pc:inkChg>
        <pc:inkChg chg="mod">
          <ac:chgData name="R-E. Alexii" userId="30a26711-8377-4383-aa6e-1116e02f93b1" providerId="ADAL" clId="{664AE7DB-3F6B-6B47-ACDA-8938604C7609}" dt="2024-07-24T15:18:44.037" v="3592"/>
          <ac:inkMkLst>
            <pc:docMk/>
            <pc:sldMk cId="3898208166" sldId="262"/>
            <ac:inkMk id="93" creationId="{F16B6C5E-1609-2F6D-D6B1-5967CFD884EF}"/>
          </ac:inkMkLst>
        </pc:inkChg>
        <pc:inkChg chg="mod">
          <ac:chgData name="R-E. Alexii" userId="30a26711-8377-4383-aa6e-1116e02f93b1" providerId="ADAL" clId="{664AE7DB-3F6B-6B47-ACDA-8938604C7609}" dt="2024-07-24T15:18:44.037" v="3592"/>
          <ac:inkMkLst>
            <pc:docMk/>
            <pc:sldMk cId="3898208166" sldId="262"/>
            <ac:inkMk id="95" creationId="{02024ED6-0AC1-E3A8-2551-BEA60E6172E3}"/>
          </ac:inkMkLst>
        </pc:inkChg>
        <pc:inkChg chg="mod">
          <ac:chgData name="R-E. Alexii" userId="30a26711-8377-4383-aa6e-1116e02f93b1" providerId="ADAL" clId="{664AE7DB-3F6B-6B47-ACDA-8938604C7609}" dt="2024-07-24T15:18:44.037" v="3592"/>
          <ac:inkMkLst>
            <pc:docMk/>
            <pc:sldMk cId="3898208166" sldId="262"/>
            <ac:inkMk id="96" creationId="{5199F53C-5903-FF3D-2372-1740976E5232}"/>
          </ac:inkMkLst>
        </pc:inkChg>
        <pc:cxnChg chg="mod">
          <ac:chgData name="R-E. Alexii" userId="30a26711-8377-4383-aa6e-1116e02f93b1" providerId="ADAL" clId="{664AE7DB-3F6B-6B47-ACDA-8938604C7609}" dt="2024-07-24T15:18:44.037" v="3592"/>
          <ac:cxnSpMkLst>
            <pc:docMk/>
            <pc:sldMk cId="3898208166" sldId="262"/>
            <ac:cxnSpMk id="5" creationId="{25EF1DF5-A995-346C-C242-AB1F2C37286A}"/>
          </ac:cxnSpMkLst>
        </pc:cxnChg>
        <pc:cxnChg chg="mod">
          <ac:chgData name="R-E. Alexii" userId="30a26711-8377-4383-aa6e-1116e02f93b1" providerId="ADAL" clId="{664AE7DB-3F6B-6B47-ACDA-8938604C7609}" dt="2024-07-24T15:18:44.037" v="3592"/>
          <ac:cxnSpMkLst>
            <pc:docMk/>
            <pc:sldMk cId="3898208166" sldId="262"/>
            <ac:cxnSpMk id="6" creationId="{FCCAF51E-A58C-F9D7-E179-EBC47580B0B2}"/>
          </ac:cxnSpMkLst>
        </pc:cxnChg>
        <pc:cxnChg chg="mod">
          <ac:chgData name="R-E. Alexii" userId="30a26711-8377-4383-aa6e-1116e02f93b1" providerId="ADAL" clId="{664AE7DB-3F6B-6B47-ACDA-8938604C7609}" dt="2024-07-24T15:18:44.037" v="3592"/>
          <ac:cxnSpMkLst>
            <pc:docMk/>
            <pc:sldMk cId="3898208166" sldId="262"/>
            <ac:cxnSpMk id="7" creationId="{67196581-DC7E-DAAF-5342-35E39E76426E}"/>
          </ac:cxnSpMkLst>
        </pc:cxnChg>
        <pc:cxnChg chg="mod">
          <ac:chgData name="R-E. Alexii" userId="30a26711-8377-4383-aa6e-1116e02f93b1" providerId="ADAL" clId="{664AE7DB-3F6B-6B47-ACDA-8938604C7609}" dt="2024-07-24T15:18:44.037" v="3592"/>
          <ac:cxnSpMkLst>
            <pc:docMk/>
            <pc:sldMk cId="3898208166" sldId="262"/>
            <ac:cxnSpMk id="8" creationId="{69CDA6C4-DB28-DB63-310A-46AE79E1CC13}"/>
          </ac:cxnSpMkLst>
        </pc:cxnChg>
        <pc:cxnChg chg="mod">
          <ac:chgData name="R-E. Alexii" userId="30a26711-8377-4383-aa6e-1116e02f93b1" providerId="ADAL" clId="{664AE7DB-3F6B-6B47-ACDA-8938604C7609}" dt="2024-07-24T15:18:44.037" v="3592"/>
          <ac:cxnSpMkLst>
            <pc:docMk/>
            <pc:sldMk cId="3898208166" sldId="262"/>
            <ac:cxnSpMk id="9" creationId="{D46E9065-E553-9EBB-6B3D-37EAB9E3AEBF}"/>
          </ac:cxnSpMkLst>
        </pc:cxnChg>
        <pc:cxnChg chg="mod">
          <ac:chgData name="R-E. Alexii" userId="30a26711-8377-4383-aa6e-1116e02f93b1" providerId="ADAL" clId="{664AE7DB-3F6B-6B47-ACDA-8938604C7609}" dt="2024-07-24T15:18:44.037" v="3592"/>
          <ac:cxnSpMkLst>
            <pc:docMk/>
            <pc:sldMk cId="3898208166" sldId="262"/>
            <ac:cxnSpMk id="10" creationId="{E5118876-4353-5BA0-FA3F-631998B0D9CC}"/>
          </ac:cxnSpMkLst>
        </pc:cxnChg>
        <pc:cxnChg chg="mod">
          <ac:chgData name="R-E. Alexii" userId="30a26711-8377-4383-aa6e-1116e02f93b1" providerId="ADAL" clId="{664AE7DB-3F6B-6B47-ACDA-8938604C7609}" dt="2024-07-24T15:18:44.037" v="3592"/>
          <ac:cxnSpMkLst>
            <pc:docMk/>
            <pc:sldMk cId="3898208166" sldId="262"/>
            <ac:cxnSpMk id="11" creationId="{8B9DFA1E-8F3C-069B-904A-F592D1B1ADEB}"/>
          </ac:cxnSpMkLst>
        </pc:cxnChg>
        <pc:cxnChg chg="mod">
          <ac:chgData name="R-E. Alexii" userId="30a26711-8377-4383-aa6e-1116e02f93b1" providerId="ADAL" clId="{664AE7DB-3F6B-6B47-ACDA-8938604C7609}" dt="2024-07-24T15:18:44.037" v="3592"/>
          <ac:cxnSpMkLst>
            <pc:docMk/>
            <pc:sldMk cId="3898208166" sldId="262"/>
            <ac:cxnSpMk id="15" creationId="{AC17876B-8DBC-B709-EBD0-52B0C35EC976}"/>
          </ac:cxnSpMkLst>
        </pc:cxnChg>
        <pc:cxnChg chg="mod">
          <ac:chgData name="R-E. Alexii" userId="30a26711-8377-4383-aa6e-1116e02f93b1" providerId="ADAL" clId="{664AE7DB-3F6B-6B47-ACDA-8938604C7609}" dt="2024-07-24T15:18:44.037" v="3592"/>
          <ac:cxnSpMkLst>
            <pc:docMk/>
            <pc:sldMk cId="3898208166" sldId="262"/>
            <ac:cxnSpMk id="16" creationId="{53CF344A-045C-30E7-3B1A-B1D3552D74CE}"/>
          </ac:cxnSpMkLst>
        </pc:cxnChg>
        <pc:cxnChg chg="mod">
          <ac:chgData name="R-E. Alexii" userId="30a26711-8377-4383-aa6e-1116e02f93b1" providerId="ADAL" clId="{664AE7DB-3F6B-6B47-ACDA-8938604C7609}" dt="2024-07-24T15:18:44.037" v="3592"/>
          <ac:cxnSpMkLst>
            <pc:docMk/>
            <pc:sldMk cId="3898208166" sldId="262"/>
            <ac:cxnSpMk id="17" creationId="{87D3DFE5-C476-FA8A-4B3A-11903725BBC7}"/>
          </ac:cxnSpMkLst>
        </pc:cxnChg>
        <pc:cxnChg chg="mod">
          <ac:chgData name="R-E. Alexii" userId="30a26711-8377-4383-aa6e-1116e02f93b1" providerId="ADAL" clId="{664AE7DB-3F6B-6B47-ACDA-8938604C7609}" dt="2024-07-24T15:18:44.037" v="3592"/>
          <ac:cxnSpMkLst>
            <pc:docMk/>
            <pc:sldMk cId="3898208166" sldId="262"/>
            <ac:cxnSpMk id="19" creationId="{F0031CDC-6485-24F0-C477-6726F632ED53}"/>
          </ac:cxnSpMkLst>
        </pc:cxnChg>
        <pc:cxnChg chg="mod">
          <ac:chgData name="R-E. Alexii" userId="30a26711-8377-4383-aa6e-1116e02f93b1" providerId="ADAL" clId="{664AE7DB-3F6B-6B47-ACDA-8938604C7609}" dt="2024-07-24T15:18:44.037" v="3592"/>
          <ac:cxnSpMkLst>
            <pc:docMk/>
            <pc:sldMk cId="3898208166" sldId="262"/>
            <ac:cxnSpMk id="20" creationId="{BFD766FF-E398-747C-C744-6569A1B9939D}"/>
          </ac:cxnSpMkLst>
        </pc:cxnChg>
        <pc:cxnChg chg="mod">
          <ac:chgData name="R-E. Alexii" userId="30a26711-8377-4383-aa6e-1116e02f93b1" providerId="ADAL" clId="{664AE7DB-3F6B-6B47-ACDA-8938604C7609}" dt="2024-07-24T15:18:44.037" v="3592"/>
          <ac:cxnSpMkLst>
            <pc:docMk/>
            <pc:sldMk cId="3898208166" sldId="262"/>
            <ac:cxnSpMk id="21" creationId="{4305FDEE-B118-5878-49E2-90DA00429945}"/>
          </ac:cxnSpMkLst>
        </pc:cxnChg>
        <pc:cxnChg chg="mod">
          <ac:chgData name="R-E. Alexii" userId="30a26711-8377-4383-aa6e-1116e02f93b1" providerId="ADAL" clId="{664AE7DB-3F6B-6B47-ACDA-8938604C7609}" dt="2024-07-24T15:18:44.037" v="3592"/>
          <ac:cxnSpMkLst>
            <pc:docMk/>
            <pc:sldMk cId="3898208166" sldId="262"/>
            <ac:cxnSpMk id="28" creationId="{D302D258-2B9B-FA52-221E-9E247A2BB0DC}"/>
          </ac:cxnSpMkLst>
        </pc:cxnChg>
        <pc:cxnChg chg="mod">
          <ac:chgData name="R-E. Alexii" userId="30a26711-8377-4383-aa6e-1116e02f93b1" providerId="ADAL" clId="{664AE7DB-3F6B-6B47-ACDA-8938604C7609}" dt="2024-07-24T15:18:44.037" v="3592"/>
          <ac:cxnSpMkLst>
            <pc:docMk/>
            <pc:sldMk cId="3898208166" sldId="262"/>
            <ac:cxnSpMk id="33" creationId="{4141A702-2BB7-F85E-B73F-A645EFD86EB6}"/>
          </ac:cxnSpMkLst>
        </pc:cxnChg>
        <pc:cxnChg chg="mod">
          <ac:chgData name="R-E. Alexii" userId="30a26711-8377-4383-aa6e-1116e02f93b1" providerId="ADAL" clId="{664AE7DB-3F6B-6B47-ACDA-8938604C7609}" dt="2024-07-24T15:18:44.037" v="3592"/>
          <ac:cxnSpMkLst>
            <pc:docMk/>
            <pc:sldMk cId="3898208166" sldId="262"/>
            <ac:cxnSpMk id="34" creationId="{8F3FEDD8-EEEE-FBD2-02DF-B218C55E56B6}"/>
          </ac:cxnSpMkLst>
        </pc:cxnChg>
        <pc:cxnChg chg="mod">
          <ac:chgData name="R-E. Alexii" userId="30a26711-8377-4383-aa6e-1116e02f93b1" providerId="ADAL" clId="{664AE7DB-3F6B-6B47-ACDA-8938604C7609}" dt="2024-07-24T15:18:44.037" v="3592"/>
          <ac:cxnSpMkLst>
            <pc:docMk/>
            <pc:sldMk cId="3898208166" sldId="262"/>
            <ac:cxnSpMk id="35" creationId="{FD683E3E-C229-9E38-7634-63ABA3F05DC0}"/>
          </ac:cxnSpMkLst>
        </pc:cxnChg>
        <pc:cxnChg chg="mod">
          <ac:chgData name="R-E. Alexii" userId="30a26711-8377-4383-aa6e-1116e02f93b1" providerId="ADAL" clId="{664AE7DB-3F6B-6B47-ACDA-8938604C7609}" dt="2024-07-24T15:18:44.037" v="3592"/>
          <ac:cxnSpMkLst>
            <pc:docMk/>
            <pc:sldMk cId="3898208166" sldId="262"/>
            <ac:cxnSpMk id="36" creationId="{A212F64F-E959-852C-3723-3ABEA403F4C8}"/>
          </ac:cxnSpMkLst>
        </pc:cxnChg>
        <pc:cxnChg chg="mod">
          <ac:chgData name="R-E. Alexii" userId="30a26711-8377-4383-aa6e-1116e02f93b1" providerId="ADAL" clId="{664AE7DB-3F6B-6B47-ACDA-8938604C7609}" dt="2024-07-24T15:18:44.037" v="3592"/>
          <ac:cxnSpMkLst>
            <pc:docMk/>
            <pc:sldMk cId="3898208166" sldId="262"/>
            <ac:cxnSpMk id="37" creationId="{8F1E8BB1-A93A-5DD5-64CF-E2820B7359D9}"/>
          </ac:cxnSpMkLst>
        </pc:cxnChg>
        <pc:cxnChg chg="mod">
          <ac:chgData name="R-E. Alexii" userId="30a26711-8377-4383-aa6e-1116e02f93b1" providerId="ADAL" clId="{664AE7DB-3F6B-6B47-ACDA-8938604C7609}" dt="2024-07-24T15:18:44.037" v="3592"/>
          <ac:cxnSpMkLst>
            <pc:docMk/>
            <pc:sldMk cId="3898208166" sldId="262"/>
            <ac:cxnSpMk id="38" creationId="{AC6A4207-63A1-3E99-1E7B-43EBE669ADA3}"/>
          </ac:cxnSpMkLst>
        </pc:cxnChg>
        <pc:cxnChg chg="mod">
          <ac:chgData name="R-E. Alexii" userId="30a26711-8377-4383-aa6e-1116e02f93b1" providerId="ADAL" clId="{664AE7DB-3F6B-6B47-ACDA-8938604C7609}" dt="2024-07-24T15:18:44.037" v="3592"/>
          <ac:cxnSpMkLst>
            <pc:docMk/>
            <pc:sldMk cId="3898208166" sldId="262"/>
            <ac:cxnSpMk id="44" creationId="{B0E648C0-E87A-6C14-8717-5F56BC6EDA7C}"/>
          </ac:cxnSpMkLst>
        </pc:cxnChg>
        <pc:cxnChg chg="mod">
          <ac:chgData name="R-E. Alexii" userId="30a26711-8377-4383-aa6e-1116e02f93b1" providerId="ADAL" clId="{664AE7DB-3F6B-6B47-ACDA-8938604C7609}" dt="2024-07-24T15:18:44.037" v="3592"/>
          <ac:cxnSpMkLst>
            <pc:docMk/>
            <pc:sldMk cId="3898208166" sldId="262"/>
            <ac:cxnSpMk id="49" creationId="{7FADC953-756D-F2DB-C575-07743C3B947A}"/>
          </ac:cxnSpMkLst>
        </pc:cxnChg>
        <pc:cxnChg chg="mod">
          <ac:chgData name="R-E. Alexii" userId="30a26711-8377-4383-aa6e-1116e02f93b1" providerId="ADAL" clId="{664AE7DB-3F6B-6B47-ACDA-8938604C7609}" dt="2024-07-24T15:18:44.037" v="3592"/>
          <ac:cxnSpMkLst>
            <pc:docMk/>
            <pc:sldMk cId="3898208166" sldId="262"/>
            <ac:cxnSpMk id="50" creationId="{EA4F54A2-F635-FFAC-452F-6EF16F7E8CCF}"/>
          </ac:cxnSpMkLst>
        </pc:cxnChg>
        <pc:cxnChg chg="mod">
          <ac:chgData name="R-E. Alexii" userId="30a26711-8377-4383-aa6e-1116e02f93b1" providerId="ADAL" clId="{664AE7DB-3F6B-6B47-ACDA-8938604C7609}" dt="2024-07-24T15:18:44.037" v="3592"/>
          <ac:cxnSpMkLst>
            <pc:docMk/>
            <pc:sldMk cId="3898208166" sldId="262"/>
            <ac:cxnSpMk id="51" creationId="{644D986E-E8B8-5FD6-051F-B7B10D0685AC}"/>
          </ac:cxnSpMkLst>
        </pc:cxnChg>
        <pc:cxnChg chg="mod">
          <ac:chgData name="R-E. Alexii" userId="30a26711-8377-4383-aa6e-1116e02f93b1" providerId="ADAL" clId="{664AE7DB-3F6B-6B47-ACDA-8938604C7609}" dt="2024-07-24T15:18:44.037" v="3592"/>
          <ac:cxnSpMkLst>
            <pc:docMk/>
            <pc:sldMk cId="3898208166" sldId="262"/>
            <ac:cxnSpMk id="52" creationId="{A76D3C63-D21F-BB21-FBB5-A96F1423E9A7}"/>
          </ac:cxnSpMkLst>
        </pc:cxnChg>
        <pc:cxnChg chg="mod">
          <ac:chgData name="R-E. Alexii" userId="30a26711-8377-4383-aa6e-1116e02f93b1" providerId="ADAL" clId="{664AE7DB-3F6B-6B47-ACDA-8938604C7609}" dt="2024-07-24T15:18:44.037" v="3592"/>
          <ac:cxnSpMkLst>
            <pc:docMk/>
            <pc:sldMk cId="3898208166" sldId="262"/>
            <ac:cxnSpMk id="53" creationId="{84BC3D2E-6DD5-16A9-1981-BA0139B717AB}"/>
          </ac:cxnSpMkLst>
        </pc:cxnChg>
        <pc:cxnChg chg="mod">
          <ac:chgData name="R-E. Alexii" userId="30a26711-8377-4383-aa6e-1116e02f93b1" providerId="ADAL" clId="{664AE7DB-3F6B-6B47-ACDA-8938604C7609}" dt="2024-07-24T15:18:44.037" v="3592"/>
          <ac:cxnSpMkLst>
            <pc:docMk/>
            <pc:sldMk cId="3898208166" sldId="262"/>
            <ac:cxnSpMk id="54" creationId="{8E9B0ADA-2C60-94E6-135F-73D712081CD8}"/>
          </ac:cxnSpMkLst>
        </pc:cxnChg>
        <pc:cxnChg chg="mod">
          <ac:chgData name="R-E. Alexii" userId="30a26711-8377-4383-aa6e-1116e02f93b1" providerId="ADAL" clId="{664AE7DB-3F6B-6B47-ACDA-8938604C7609}" dt="2024-07-24T15:18:44.037" v="3592"/>
          <ac:cxnSpMkLst>
            <pc:docMk/>
            <pc:sldMk cId="3898208166" sldId="262"/>
            <ac:cxnSpMk id="60" creationId="{2AAAB23C-E326-2BAF-0919-8CC8DE2B6122}"/>
          </ac:cxnSpMkLst>
        </pc:cxnChg>
        <pc:cxnChg chg="mod">
          <ac:chgData name="R-E. Alexii" userId="30a26711-8377-4383-aa6e-1116e02f93b1" providerId="ADAL" clId="{664AE7DB-3F6B-6B47-ACDA-8938604C7609}" dt="2024-07-24T15:18:44.037" v="3592"/>
          <ac:cxnSpMkLst>
            <pc:docMk/>
            <pc:sldMk cId="3898208166" sldId="262"/>
            <ac:cxnSpMk id="65" creationId="{A9424D1A-7081-2F22-5CC1-4F2C3F971819}"/>
          </ac:cxnSpMkLst>
        </pc:cxnChg>
        <pc:cxnChg chg="mod">
          <ac:chgData name="R-E. Alexii" userId="30a26711-8377-4383-aa6e-1116e02f93b1" providerId="ADAL" clId="{664AE7DB-3F6B-6B47-ACDA-8938604C7609}" dt="2024-07-24T15:18:44.037" v="3592"/>
          <ac:cxnSpMkLst>
            <pc:docMk/>
            <pc:sldMk cId="3898208166" sldId="262"/>
            <ac:cxnSpMk id="66" creationId="{69518425-1868-4837-A627-7709CC8B77DB}"/>
          </ac:cxnSpMkLst>
        </pc:cxnChg>
        <pc:cxnChg chg="mod">
          <ac:chgData name="R-E. Alexii" userId="30a26711-8377-4383-aa6e-1116e02f93b1" providerId="ADAL" clId="{664AE7DB-3F6B-6B47-ACDA-8938604C7609}" dt="2024-07-24T15:18:44.037" v="3592"/>
          <ac:cxnSpMkLst>
            <pc:docMk/>
            <pc:sldMk cId="3898208166" sldId="262"/>
            <ac:cxnSpMk id="67" creationId="{AAF0C02C-8021-7F80-65FA-07C5362C52AD}"/>
          </ac:cxnSpMkLst>
        </pc:cxnChg>
        <pc:cxnChg chg="mod">
          <ac:chgData name="R-E. Alexii" userId="30a26711-8377-4383-aa6e-1116e02f93b1" providerId="ADAL" clId="{664AE7DB-3F6B-6B47-ACDA-8938604C7609}" dt="2024-07-24T15:18:44.037" v="3592"/>
          <ac:cxnSpMkLst>
            <pc:docMk/>
            <pc:sldMk cId="3898208166" sldId="262"/>
            <ac:cxnSpMk id="68" creationId="{8334CBB3-64C5-348D-FEBF-0D1370B36419}"/>
          </ac:cxnSpMkLst>
        </pc:cxnChg>
        <pc:cxnChg chg="mod">
          <ac:chgData name="R-E. Alexii" userId="30a26711-8377-4383-aa6e-1116e02f93b1" providerId="ADAL" clId="{664AE7DB-3F6B-6B47-ACDA-8938604C7609}" dt="2024-07-24T15:18:44.037" v="3592"/>
          <ac:cxnSpMkLst>
            <pc:docMk/>
            <pc:sldMk cId="3898208166" sldId="262"/>
            <ac:cxnSpMk id="69" creationId="{395A6906-3044-D813-37B7-8C0EBD571D55}"/>
          </ac:cxnSpMkLst>
        </pc:cxnChg>
        <pc:cxnChg chg="mod">
          <ac:chgData name="R-E. Alexii" userId="30a26711-8377-4383-aa6e-1116e02f93b1" providerId="ADAL" clId="{664AE7DB-3F6B-6B47-ACDA-8938604C7609}" dt="2024-07-24T15:18:44.037" v="3592"/>
          <ac:cxnSpMkLst>
            <pc:docMk/>
            <pc:sldMk cId="3898208166" sldId="262"/>
            <ac:cxnSpMk id="70" creationId="{3820E9DB-5533-C198-AE60-0DE68685AF9E}"/>
          </ac:cxnSpMkLst>
        </pc:cxnChg>
        <pc:cxnChg chg="mod">
          <ac:chgData name="R-E. Alexii" userId="30a26711-8377-4383-aa6e-1116e02f93b1" providerId="ADAL" clId="{664AE7DB-3F6B-6B47-ACDA-8938604C7609}" dt="2024-07-24T15:18:44.037" v="3592"/>
          <ac:cxnSpMkLst>
            <pc:docMk/>
            <pc:sldMk cId="3898208166" sldId="262"/>
            <ac:cxnSpMk id="76" creationId="{653A6A4B-CD19-6C24-1D74-EAEA462BCE38}"/>
          </ac:cxnSpMkLst>
        </pc:cxnChg>
        <pc:cxnChg chg="mod">
          <ac:chgData name="R-E. Alexii" userId="30a26711-8377-4383-aa6e-1116e02f93b1" providerId="ADAL" clId="{664AE7DB-3F6B-6B47-ACDA-8938604C7609}" dt="2024-07-24T15:18:44.037" v="3592"/>
          <ac:cxnSpMkLst>
            <pc:docMk/>
            <pc:sldMk cId="3898208166" sldId="262"/>
            <ac:cxnSpMk id="81" creationId="{BC660911-A0DE-634F-1DD9-0F486827D6E8}"/>
          </ac:cxnSpMkLst>
        </pc:cxnChg>
        <pc:cxnChg chg="mod">
          <ac:chgData name="R-E. Alexii" userId="30a26711-8377-4383-aa6e-1116e02f93b1" providerId="ADAL" clId="{664AE7DB-3F6B-6B47-ACDA-8938604C7609}" dt="2024-07-24T15:18:44.037" v="3592"/>
          <ac:cxnSpMkLst>
            <pc:docMk/>
            <pc:sldMk cId="3898208166" sldId="262"/>
            <ac:cxnSpMk id="82" creationId="{7C35A57B-9D7F-CF40-5420-D86C96F54987}"/>
          </ac:cxnSpMkLst>
        </pc:cxnChg>
        <pc:cxnChg chg="mod">
          <ac:chgData name="R-E. Alexii" userId="30a26711-8377-4383-aa6e-1116e02f93b1" providerId="ADAL" clId="{664AE7DB-3F6B-6B47-ACDA-8938604C7609}" dt="2024-07-24T15:18:44.037" v="3592"/>
          <ac:cxnSpMkLst>
            <pc:docMk/>
            <pc:sldMk cId="3898208166" sldId="262"/>
            <ac:cxnSpMk id="83" creationId="{30E3EFA8-A76F-15DA-AA1D-E0C5ABECE2C0}"/>
          </ac:cxnSpMkLst>
        </pc:cxnChg>
        <pc:cxnChg chg="mod">
          <ac:chgData name="R-E. Alexii" userId="30a26711-8377-4383-aa6e-1116e02f93b1" providerId="ADAL" clId="{664AE7DB-3F6B-6B47-ACDA-8938604C7609}" dt="2024-07-24T15:18:44.037" v="3592"/>
          <ac:cxnSpMkLst>
            <pc:docMk/>
            <pc:sldMk cId="3898208166" sldId="262"/>
            <ac:cxnSpMk id="84" creationId="{17B2A299-73B3-0FCB-070F-31E5F11833C1}"/>
          </ac:cxnSpMkLst>
        </pc:cxnChg>
        <pc:cxnChg chg="mod">
          <ac:chgData name="R-E. Alexii" userId="30a26711-8377-4383-aa6e-1116e02f93b1" providerId="ADAL" clId="{664AE7DB-3F6B-6B47-ACDA-8938604C7609}" dt="2024-07-24T15:18:44.037" v="3592"/>
          <ac:cxnSpMkLst>
            <pc:docMk/>
            <pc:sldMk cId="3898208166" sldId="262"/>
            <ac:cxnSpMk id="85" creationId="{7A3E7AC2-5156-AFB4-BE62-A9A8F0279DA1}"/>
          </ac:cxnSpMkLst>
        </pc:cxnChg>
        <pc:cxnChg chg="mod">
          <ac:chgData name="R-E. Alexii" userId="30a26711-8377-4383-aa6e-1116e02f93b1" providerId="ADAL" clId="{664AE7DB-3F6B-6B47-ACDA-8938604C7609}" dt="2024-07-24T15:18:44.037" v="3592"/>
          <ac:cxnSpMkLst>
            <pc:docMk/>
            <pc:sldMk cId="3898208166" sldId="262"/>
            <ac:cxnSpMk id="86" creationId="{7C26CCF9-5098-813A-DBFA-15A782D51674}"/>
          </ac:cxnSpMkLst>
        </pc:cxnChg>
        <pc:cxnChg chg="mod">
          <ac:chgData name="R-E. Alexii" userId="30a26711-8377-4383-aa6e-1116e02f93b1" providerId="ADAL" clId="{664AE7DB-3F6B-6B47-ACDA-8938604C7609}" dt="2024-07-24T15:18:44.037" v="3592"/>
          <ac:cxnSpMkLst>
            <pc:docMk/>
            <pc:sldMk cId="3898208166" sldId="262"/>
            <ac:cxnSpMk id="92" creationId="{BE09095D-2E9A-7402-52A0-2AEBDBB1F19A}"/>
          </ac:cxnSpMkLst>
        </pc:cxnChg>
        <pc:cxnChg chg="mod">
          <ac:chgData name="R-E. Alexii" userId="30a26711-8377-4383-aa6e-1116e02f93b1" providerId="ADAL" clId="{664AE7DB-3F6B-6B47-ACDA-8938604C7609}" dt="2024-07-24T15:18:44.037" v="3592"/>
          <ac:cxnSpMkLst>
            <pc:docMk/>
            <pc:sldMk cId="3898208166" sldId="262"/>
            <ac:cxnSpMk id="97" creationId="{7F3B9F44-CCCB-3018-C275-66BB1056748D}"/>
          </ac:cxnSpMkLst>
        </pc:cxnChg>
        <pc:cxnChg chg="mod">
          <ac:chgData name="R-E. Alexii" userId="30a26711-8377-4383-aa6e-1116e02f93b1" providerId="ADAL" clId="{664AE7DB-3F6B-6B47-ACDA-8938604C7609}" dt="2024-07-24T15:18:44.037" v="3592"/>
          <ac:cxnSpMkLst>
            <pc:docMk/>
            <pc:sldMk cId="3898208166" sldId="262"/>
            <ac:cxnSpMk id="98" creationId="{E3C7DC22-0CAF-A31A-1269-6970E16EEB37}"/>
          </ac:cxnSpMkLst>
        </pc:cxnChg>
        <pc:cxnChg chg="mod">
          <ac:chgData name="R-E. Alexii" userId="30a26711-8377-4383-aa6e-1116e02f93b1" providerId="ADAL" clId="{664AE7DB-3F6B-6B47-ACDA-8938604C7609}" dt="2024-07-24T15:18:44.037" v="3592"/>
          <ac:cxnSpMkLst>
            <pc:docMk/>
            <pc:sldMk cId="3898208166" sldId="262"/>
            <ac:cxnSpMk id="99" creationId="{663CB663-6A50-92A6-5FCF-32A2788FC91F}"/>
          </ac:cxnSpMkLst>
        </pc:cxnChg>
        <pc:cxnChg chg="mod">
          <ac:chgData name="R-E. Alexii" userId="30a26711-8377-4383-aa6e-1116e02f93b1" providerId="ADAL" clId="{664AE7DB-3F6B-6B47-ACDA-8938604C7609}" dt="2024-07-24T15:18:44.037" v="3592"/>
          <ac:cxnSpMkLst>
            <pc:docMk/>
            <pc:sldMk cId="3898208166" sldId="262"/>
            <ac:cxnSpMk id="100" creationId="{597C45BE-E22B-B6CD-FAFC-727D111DAA91}"/>
          </ac:cxnSpMkLst>
        </pc:cxnChg>
        <pc:cxnChg chg="mod">
          <ac:chgData name="R-E. Alexii" userId="30a26711-8377-4383-aa6e-1116e02f93b1" providerId="ADAL" clId="{664AE7DB-3F6B-6B47-ACDA-8938604C7609}" dt="2024-07-24T15:18:44.037" v="3592"/>
          <ac:cxnSpMkLst>
            <pc:docMk/>
            <pc:sldMk cId="3898208166" sldId="262"/>
            <ac:cxnSpMk id="101" creationId="{184844AC-33DE-1256-AFEA-821C967AA8D3}"/>
          </ac:cxnSpMkLst>
        </pc:cxnChg>
        <pc:cxnChg chg="mod">
          <ac:chgData name="R-E. Alexii" userId="30a26711-8377-4383-aa6e-1116e02f93b1" providerId="ADAL" clId="{664AE7DB-3F6B-6B47-ACDA-8938604C7609}" dt="2024-07-24T15:18:44.037" v="3592"/>
          <ac:cxnSpMkLst>
            <pc:docMk/>
            <pc:sldMk cId="3898208166" sldId="262"/>
            <ac:cxnSpMk id="102" creationId="{FF1BA505-A9FE-C77B-0B8C-C4D10553AEA1}"/>
          </ac:cxnSpMkLst>
        </pc:cxnChg>
        <pc:cxnChg chg="add mod">
          <ac:chgData name="R-E. Alexii" userId="30a26711-8377-4383-aa6e-1116e02f93b1" providerId="ADAL" clId="{664AE7DB-3F6B-6B47-ACDA-8938604C7609}" dt="2024-08-19T14:39:56.268" v="13024" actId="14100"/>
          <ac:cxnSpMkLst>
            <pc:docMk/>
            <pc:sldMk cId="3898208166" sldId="262"/>
            <ac:cxnSpMk id="109" creationId="{599A5696-D897-FCAE-6A76-4A036A024A0F}"/>
          </ac:cxnSpMkLst>
        </pc:cxnChg>
        <pc:cxnChg chg="mod">
          <ac:chgData name="R-E. Alexii" userId="30a26711-8377-4383-aa6e-1116e02f93b1" providerId="ADAL" clId="{664AE7DB-3F6B-6B47-ACDA-8938604C7609}" dt="2024-08-19T13:50:57.604" v="12769" actId="14100"/>
          <ac:cxnSpMkLst>
            <pc:docMk/>
            <pc:sldMk cId="3898208166" sldId="262"/>
            <ac:cxnSpMk id="126" creationId="{D70357C1-0134-2D6F-CF32-2F001EDDDE2E}"/>
          </ac:cxnSpMkLst>
        </pc:cxnChg>
        <pc:cxnChg chg="mod">
          <ac:chgData name="R-E. Alexii" userId="30a26711-8377-4383-aa6e-1116e02f93b1" providerId="ADAL" clId="{664AE7DB-3F6B-6B47-ACDA-8938604C7609}" dt="2024-08-19T13:50:52.771" v="12768" actId="14100"/>
          <ac:cxnSpMkLst>
            <pc:docMk/>
            <pc:sldMk cId="3898208166" sldId="262"/>
            <ac:cxnSpMk id="127" creationId="{65E5A4AC-F376-310B-A331-36FF1F763D2D}"/>
          </ac:cxnSpMkLst>
        </pc:cxnChg>
        <pc:cxnChg chg="mod">
          <ac:chgData name="R-E. Alexii" userId="30a26711-8377-4383-aa6e-1116e02f93b1" providerId="ADAL" clId="{664AE7DB-3F6B-6B47-ACDA-8938604C7609}" dt="2024-08-19T13:46:27.003" v="12690" actId="14100"/>
          <ac:cxnSpMkLst>
            <pc:docMk/>
            <pc:sldMk cId="3898208166" sldId="262"/>
            <ac:cxnSpMk id="128" creationId="{1628A1C7-4574-077E-FEF2-BF0959064A48}"/>
          </ac:cxnSpMkLst>
        </pc:cxnChg>
        <pc:cxnChg chg="mod">
          <ac:chgData name="R-E. Alexii" userId="30a26711-8377-4383-aa6e-1116e02f93b1" providerId="ADAL" clId="{664AE7DB-3F6B-6B47-ACDA-8938604C7609}" dt="2024-08-19T13:46:14.952" v="12686" actId="14100"/>
          <ac:cxnSpMkLst>
            <pc:docMk/>
            <pc:sldMk cId="3898208166" sldId="262"/>
            <ac:cxnSpMk id="129" creationId="{F4011DCB-CC44-276E-17F3-A83A022026AC}"/>
          </ac:cxnSpMkLst>
        </pc:cxnChg>
        <pc:cxnChg chg="mod">
          <ac:chgData name="R-E. Alexii" userId="30a26711-8377-4383-aa6e-1116e02f93b1" providerId="ADAL" clId="{664AE7DB-3F6B-6B47-ACDA-8938604C7609}" dt="2024-08-19T13:46:38.044" v="12716" actId="1037"/>
          <ac:cxnSpMkLst>
            <pc:docMk/>
            <pc:sldMk cId="3898208166" sldId="262"/>
            <ac:cxnSpMk id="130" creationId="{BAA2C774-7D6C-A778-1B86-9C14B5245C8A}"/>
          </ac:cxnSpMkLst>
        </pc:cxnChg>
        <pc:cxnChg chg="mod">
          <ac:chgData name="R-E. Alexii" userId="30a26711-8377-4383-aa6e-1116e02f93b1" providerId="ADAL" clId="{664AE7DB-3F6B-6B47-ACDA-8938604C7609}" dt="2024-08-19T13:45:23.195" v="12676"/>
          <ac:cxnSpMkLst>
            <pc:docMk/>
            <pc:sldMk cId="3898208166" sldId="262"/>
            <ac:cxnSpMk id="131" creationId="{534E7BA1-A6A3-9BFE-6EDF-396612B2594A}"/>
          </ac:cxnSpMkLst>
        </pc:cxnChg>
        <pc:cxnChg chg="mod">
          <ac:chgData name="R-E. Alexii" userId="30a26711-8377-4383-aa6e-1116e02f93b1" providerId="ADAL" clId="{664AE7DB-3F6B-6B47-ACDA-8938604C7609}" dt="2024-08-19T13:45:23.195" v="12676"/>
          <ac:cxnSpMkLst>
            <pc:docMk/>
            <pc:sldMk cId="3898208166" sldId="262"/>
            <ac:cxnSpMk id="132" creationId="{D8E8B1ED-D8A2-F5CB-1F0B-EE405F29E77E}"/>
          </ac:cxnSpMkLst>
        </pc:cxnChg>
        <pc:cxnChg chg="mod">
          <ac:chgData name="R-E. Alexii" userId="30a26711-8377-4383-aa6e-1116e02f93b1" providerId="ADAL" clId="{664AE7DB-3F6B-6B47-ACDA-8938604C7609}" dt="2024-08-19T13:49:44.247" v="12756" actId="14100"/>
          <ac:cxnSpMkLst>
            <pc:docMk/>
            <pc:sldMk cId="3898208166" sldId="262"/>
            <ac:cxnSpMk id="133" creationId="{411920FF-B739-B6EE-6BE8-0A3B5294EF84}"/>
          </ac:cxnSpMkLst>
        </pc:cxnChg>
        <pc:cxnChg chg="mod">
          <ac:chgData name="R-E. Alexii" userId="30a26711-8377-4383-aa6e-1116e02f93b1" providerId="ADAL" clId="{664AE7DB-3F6B-6B47-ACDA-8938604C7609}" dt="2024-08-19T13:50:42.556" v="12767" actId="14100"/>
          <ac:cxnSpMkLst>
            <pc:docMk/>
            <pc:sldMk cId="3898208166" sldId="262"/>
            <ac:cxnSpMk id="134" creationId="{07B80D72-681F-9460-7C21-F2D121508F18}"/>
          </ac:cxnSpMkLst>
        </pc:cxnChg>
        <pc:cxnChg chg="mod">
          <ac:chgData name="R-E. Alexii" userId="30a26711-8377-4383-aa6e-1116e02f93b1" providerId="ADAL" clId="{664AE7DB-3F6B-6B47-ACDA-8938604C7609}" dt="2024-08-19T13:50:27.955" v="12765" actId="14100"/>
          <ac:cxnSpMkLst>
            <pc:docMk/>
            <pc:sldMk cId="3898208166" sldId="262"/>
            <ac:cxnSpMk id="135" creationId="{0688C102-16B6-EA6E-839C-D6191E00A34D}"/>
          </ac:cxnSpMkLst>
        </pc:cxnChg>
        <pc:cxnChg chg="mod">
          <ac:chgData name="R-E. Alexii" userId="30a26711-8377-4383-aa6e-1116e02f93b1" providerId="ADAL" clId="{664AE7DB-3F6B-6B47-ACDA-8938604C7609}" dt="2024-08-19T13:45:23.195" v="12676"/>
          <ac:cxnSpMkLst>
            <pc:docMk/>
            <pc:sldMk cId="3898208166" sldId="262"/>
            <ac:cxnSpMk id="136" creationId="{F42D37E1-DA26-B134-77BF-0E66C9657C54}"/>
          </ac:cxnSpMkLst>
        </pc:cxnChg>
        <pc:cxnChg chg="mod">
          <ac:chgData name="R-E. Alexii" userId="30a26711-8377-4383-aa6e-1116e02f93b1" providerId="ADAL" clId="{664AE7DB-3F6B-6B47-ACDA-8938604C7609}" dt="2024-08-19T13:45:23.195" v="12676"/>
          <ac:cxnSpMkLst>
            <pc:docMk/>
            <pc:sldMk cId="3898208166" sldId="262"/>
            <ac:cxnSpMk id="137" creationId="{1FF42E72-3922-B3B2-E955-12D4CBA645B3}"/>
          </ac:cxnSpMkLst>
        </pc:cxnChg>
        <pc:cxnChg chg="mod">
          <ac:chgData name="R-E. Alexii" userId="30a26711-8377-4383-aa6e-1116e02f93b1" providerId="ADAL" clId="{664AE7DB-3F6B-6B47-ACDA-8938604C7609}" dt="2024-08-19T13:45:23.195" v="12676"/>
          <ac:cxnSpMkLst>
            <pc:docMk/>
            <pc:sldMk cId="3898208166" sldId="262"/>
            <ac:cxnSpMk id="138" creationId="{0172C4FB-3F81-A6A3-0E03-71935ADFBB64}"/>
          </ac:cxnSpMkLst>
        </pc:cxnChg>
        <pc:cxnChg chg="mod">
          <ac:chgData name="R-E. Alexii" userId="30a26711-8377-4383-aa6e-1116e02f93b1" providerId="ADAL" clId="{664AE7DB-3F6B-6B47-ACDA-8938604C7609}" dt="2024-08-19T13:45:23.195" v="12676"/>
          <ac:cxnSpMkLst>
            <pc:docMk/>
            <pc:sldMk cId="3898208166" sldId="262"/>
            <ac:cxnSpMk id="139" creationId="{AD9952D8-7BB4-B835-6952-D66BB61DB2CD}"/>
          </ac:cxnSpMkLst>
        </pc:cxnChg>
        <pc:cxnChg chg="mod">
          <ac:chgData name="R-E. Alexii" userId="30a26711-8377-4383-aa6e-1116e02f93b1" providerId="ADAL" clId="{664AE7DB-3F6B-6B47-ACDA-8938604C7609}" dt="2024-08-19T13:45:23.195" v="12676"/>
          <ac:cxnSpMkLst>
            <pc:docMk/>
            <pc:sldMk cId="3898208166" sldId="262"/>
            <ac:cxnSpMk id="140" creationId="{7D30D02B-3554-DB10-FA79-C3B9A0DEE896}"/>
          </ac:cxnSpMkLst>
        </pc:cxnChg>
        <pc:cxnChg chg="mod">
          <ac:chgData name="R-E. Alexii" userId="30a26711-8377-4383-aa6e-1116e02f93b1" providerId="ADAL" clId="{664AE7DB-3F6B-6B47-ACDA-8938604C7609}" dt="2024-08-19T13:45:23.195" v="12676"/>
          <ac:cxnSpMkLst>
            <pc:docMk/>
            <pc:sldMk cId="3898208166" sldId="262"/>
            <ac:cxnSpMk id="141" creationId="{9D6180EB-58A5-EA9E-E4C2-FDD016EFC297}"/>
          </ac:cxnSpMkLst>
        </pc:cxnChg>
        <pc:cxnChg chg="mod">
          <ac:chgData name="R-E. Alexii" userId="30a26711-8377-4383-aa6e-1116e02f93b1" providerId="ADAL" clId="{664AE7DB-3F6B-6B47-ACDA-8938604C7609}" dt="2024-08-19T13:45:23.195" v="12676"/>
          <ac:cxnSpMkLst>
            <pc:docMk/>
            <pc:sldMk cId="3898208166" sldId="262"/>
            <ac:cxnSpMk id="142" creationId="{CA407181-C029-5B72-7569-BFEEA0647097}"/>
          </ac:cxnSpMkLst>
        </pc:cxnChg>
        <pc:cxnChg chg="mod">
          <ac:chgData name="R-E. Alexii" userId="30a26711-8377-4383-aa6e-1116e02f93b1" providerId="ADAL" clId="{664AE7DB-3F6B-6B47-ACDA-8938604C7609}" dt="2024-08-19T13:45:23.195" v="12676"/>
          <ac:cxnSpMkLst>
            <pc:docMk/>
            <pc:sldMk cId="3898208166" sldId="262"/>
            <ac:cxnSpMk id="143" creationId="{BAB9F2CE-F261-BACE-38CA-65FA7EBC312A}"/>
          </ac:cxnSpMkLst>
        </pc:cxnChg>
        <pc:cxnChg chg="mod">
          <ac:chgData name="R-E. Alexii" userId="30a26711-8377-4383-aa6e-1116e02f93b1" providerId="ADAL" clId="{664AE7DB-3F6B-6B47-ACDA-8938604C7609}" dt="2024-08-19T13:45:23.195" v="12676"/>
          <ac:cxnSpMkLst>
            <pc:docMk/>
            <pc:sldMk cId="3898208166" sldId="262"/>
            <ac:cxnSpMk id="144" creationId="{17849CFB-42EC-D8B5-7770-28CE6F1CA265}"/>
          </ac:cxnSpMkLst>
        </pc:cxnChg>
        <pc:cxnChg chg="mod">
          <ac:chgData name="R-E. Alexii" userId="30a26711-8377-4383-aa6e-1116e02f93b1" providerId="ADAL" clId="{664AE7DB-3F6B-6B47-ACDA-8938604C7609}" dt="2024-08-19T13:45:23.195" v="12676"/>
          <ac:cxnSpMkLst>
            <pc:docMk/>
            <pc:sldMk cId="3898208166" sldId="262"/>
            <ac:cxnSpMk id="145" creationId="{11303511-97FB-C2BB-2342-32DBA2AE14F7}"/>
          </ac:cxnSpMkLst>
        </pc:cxnChg>
        <pc:cxnChg chg="mod">
          <ac:chgData name="R-E. Alexii" userId="30a26711-8377-4383-aa6e-1116e02f93b1" providerId="ADAL" clId="{664AE7DB-3F6B-6B47-ACDA-8938604C7609}" dt="2024-08-19T13:45:23.195" v="12676"/>
          <ac:cxnSpMkLst>
            <pc:docMk/>
            <pc:sldMk cId="3898208166" sldId="262"/>
            <ac:cxnSpMk id="146" creationId="{939593B1-E82C-30C2-4BC9-DA1709BBB967}"/>
          </ac:cxnSpMkLst>
        </pc:cxnChg>
        <pc:cxnChg chg="mod">
          <ac:chgData name="R-E. Alexii" userId="30a26711-8377-4383-aa6e-1116e02f93b1" providerId="ADAL" clId="{664AE7DB-3F6B-6B47-ACDA-8938604C7609}" dt="2024-08-19T13:45:23.195" v="12676"/>
          <ac:cxnSpMkLst>
            <pc:docMk/>
            <pc:sldMk cId="3898208166" sldId="262"/>
            <ac:cxnSpMk id="147" creationId="{4272D124-3B19-6268-8CBC-6F31B5134822}"/>
          </ac:cxnSpMkLst>
        </pc:cxnChg>
        <pc:cxnChg chg="mod">
          <ac:chgData name="R-E. Alexii" userId="30a26711-8377-4383-aa6e-1116e02f93b1" providerId="ADAL" clId="{664AE7DB-3F6B-6B47-ACDA-8938604C7609}" dt="2024-08-19T13:45:23.195" v="12676"/>
          <ac:cxnSpMkLst>
            <pc:docMk/>
            <pc:sldMk cId="3898208166" sldId="262"/>
            <ac:cxnSpMk id="148" creationId="{8B44743A-D96B-C25D-C961-5CCAAC48CB86}"/>
          </ac:cxnSpMkLst>
        </pc:cxnChg>
        <pc:cxnChg chg="mod">
          <ac:chgData name="R-E. Alexii" userId="30a26711-8377-4383-aa6e-1116e02f93b1" providerId="ADAL" clId="{664AE7DB-3F6B-6B47-ACDA-8938604C7609}" dt="2024-08-19T13:45:23.195" v="12676"/>
          <ac:cxnSpMkLst>
            <pc:docMk/>
            <pc:sldMk cId="3898208166" sldId="262"/>
            <ac:cxnSpMk id="149" creationId="{C66E0197-AA9A-ADB4-FA89-589B605D50D8}"/>
          </ac:cxnSpMkLst>
        </pc:cxn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9:15:40.245" v="15154"/>
              <pc2:cmMkLst xmlns:pc2="http://schemas.microsoft.com/office/powerpoint/2019/9/main/command">
                <pc:docMk/>
                <pc:sldMk cId="3898208166" sldId="262"/>
                <pc2:cmMk id="{FC647362-DE08-498C-88D5-47457771CFDD}"/>
              </pc2:cmMkLst>
            </pc226:cmChg>
            <pc226:cmChg xmlns:pc226="http://schemas.microsoft.com/office/powerpoint/2022/06/main/command" chg="del">
              <pc226:chgData name="R-E. Alexii" userId="30a26711-8377-4383-aa6e-1116e02f93b1" providerId="ADAL" clId="{664AE7DB-3F6B-6B47-ACDA-8938604C7609}" dt="2024-08-20T19:15:44.140" v="15155"/>
              <pc2:cmMkLst xmlns:pc2="http://schemas.microsoft.com/office/powerpoint/2019/9/main/command">
                <pc:docMk/>
                <pc:sldMk cId="3898208166" sldId="262"/>
                <pc2:cmMk id="{E6BAA58E-C451-FC4A-B200-1AD01D8F199B}"/>
              </pc2:cmMkLst>
              <pc226:cmRplyChg chg="add">
                <pc226:chgData name="R-E. Alexii" userId="30a26711-8377-4383-aa6e-1116e02f93b1" providerId="ADAL" clId="{664AE7DB-3F6B-6B47-ACDA-8938604C7609}" dt="2024-08-12T13:43:32.160" v="11554"/>
                <pc2:cmRplyMkLst xmlns:pc2="http://schemas.microsoft.com/office/powerpoint/2019/9/main/command">
                  <pc:docMk/>
                  <pc:sldMk cId="3898208166" sldId="262"/>
                  <pc2:cmMk id="{E6BAA58E-C451-FC4A-B200-1AD01D8F199B}"/>
                  <pc2:cmRplyMk id="{5953427D-B587-4240-A053-78AA4A653957}"/>
                </pc2:cmRplyMkLst>
              </pc226:cmRplyChg>
            </pc226:cmChg>
            <pc226:cmChg xmlns:pc226="http://schemas.microsoft.com/office/powerpoint/2022/06/main/command" chg="del mod">
              <pc226:chgData name="R-E. Alexii" userId="30a26711-8377-4383-aa6e-1116e02f93b1" providerId="ADAL" clId="{664AE7DB-3F6B-6B47-ACDA-8938604C7609}" dt="2024-08-20T19:15:37.860" v="15153"/>
              <pc2:cmMkLst xmlns:pc2="http://schemas.microsoft.com/office/powerpoint/2019/9/main/command">
                <pc:docMk/>
                <pc:sldMk cId="3898208166" sldId="262"/>
                <pc2:cmMk id="{6B3205CD-E677-4123-933B-7430883CE67E}"/>
              </pc2:cmMkLst>
            </pc226:cmChg>
          </p:ext>
        </pc:extLst>
      </pc:sldChg>
      <pc:sldChg chg="new del">
        <pc:chgData name="R-E. Alexii" userId="30a26711-8377-4383-aa6e-1116e02f93b1" providerId="ADAL" clId="{664AE7DB-3F6B-6B47-ACDA-8938604C7609}" dt="2024-07-24T15:17:06.362" v="3577" actId="680"/>
        <pc:sldMkLst>
          <pc:docMk/>
          <pc:sldMk cId="4187410554" sldId="262"/>
        </pc:sldMkLst>
      </pc:sldChg>
      <pc:sldChg chg="addSp delSp modSp new mod addCm delCm modCm modNotes">
        <pc:chgData name="R-E. Alexii" userId="30a26711-8377-4383-aa6e-1116e02f93b1" providerId="ADAL" clId="{664AE7DB-3F6B-6B47-ACDA-8938604C7609}" dt="2024-08-20T19:17:34.610" v="15157"/>
        <pc:sldMkLst>
          <pc:docMk/>
          <pc:sldMk cId="1458833795" sldId="263"/>
        </pc:sldMkLst>
        <pc:spChg chg="add del">
          <ac:chgData name="R-E. Alexii" userId="30a26711-8377-4383-aa6e-1116e02f93b1" providerId="ADAL" clId="{664AE7DB-3F6B-6B47-ACDA-8938604C7609}" dt="2024-08-18T13:45:17.065" v="12564"/>
          <ac:spMkLst>
            <pc:docMk/>
            <pc:sldMk cId="1458833795" sldId="263"/>
            <ac:spMk id="2" creationId="{941AB59C-FB77-503E-5832-7E047DDD73A2}"/>
          </ac:spMkLst>
        </pc:spChg>
        <pc:spChg chg="add mod">
          <ac:chgData name="R-E. Alexii" userId="30a26711-8377-4383-aa6e-1116e02f93b1" providerId="ADAL" clId="{664AE7DB-3F6B-6B47-ACDA-8938604C7609}" dt="2024-07-24T16:49:59.900" v="5100" actId="1076"/>
          <ac:spMkLst>
            <pc:docMk/>
            <pc:sldMk cId="1458833795" sldId="263"/>
            <ac:spMk id="103" creationId="{883E02C1-4703-0425-3CBC-C01D4D598D35}"/>
          </ac:spMkLst>
        </pc:spChg>
        <pc:spChg chg="add del mod">
          <ac:chgData name="R-E. Alexii" userId="30a26711-8377-4383-aa6e-1116e02f93b1" providerId="ADAL" clId="{664AE7DB-3F6B-6B47-ACDA-8938604C7609}" dt="2024-08-12T13:51:25.063" v="11963" actId="478"/>
          <ac:spMkLst>
            <pc:docMk/>
            <pc:sldMk cId="1458833795" sldId="263"/>
            <ac:spMk id="104" creationId="{0E6185AE-7B92-3570-EEC9-E89851F7665F}"/>
          </ac:spMkLst>
        </pc:spChg>
        <pc:spChg chg="add del mod">
          <ac:chgData name="R-E. Alexii" userId="30a26711-8377-4383-aa6e-1116e02f93b1" providerId="ADAL" clId="{664AE7DB-3F6B-6B47-ACDA-8938604C7609}" dt="2024-08-18T13:45:14.219" v="12561"/>
          <ac:spMkLst>
            <pc:docMk/>
            <pc:sldMk cId="1458833795" sldId="263"/>
            <ac:spMk id="104" creationId="{BB9F0E81-6B6E-B6EA-0227-0011EAB10665}"/>
          </ac:spMkLst>
        </pc:spChg>
        <pc:spChg chg="add del mod">
          <ac:chgData name="R-E. Alexii" userId="30a26711-8377-4383-aa6e-1116e02f93b1" providerId="ADAL" clId="{664AE7DB-3F6B-6B47-ACDA-8938604C7609}" dt="2024-08-12T13:51:25.063" v="11963" actId="478"/>
          <ac:spMkLst>
            <pc:docMk/>
            <pc:sldMk cId="1458833795" sldId="263"/>
            <ac:spMk id="105" creationId="{434BC742-6A4F-5D58-38F7-51977D7124B2}"/>
          </ac:spMkLst>
        </pc:spChg>
        <pc:spChg chg="add del mod">
          <ac:chgData name="R-E. Alexii" userId="30a26711-8377-4383-aa6e-1116e02f93b1" providerId="ADAL" clId="{664AE7DB-3F6B-6B47-ACDA-8938604C7609}" dt="2024-08-18T13:45:13.181" v="12558"/>
          <ac:spMkLst>
            <pc:docMk/>
            <pc:sldMk cId="1458833795" sldId="263"/>
            <ac:spMk id="105" creationId="{8CE52975-6DEA-633F-987B-8FCECC3C28B1}"/>
          </ac:spMkLst>
        </pc:spChg>
        <pc:spChg chg="add mod">
          <ac:chgData name="R-E. Alexii" userId="30a26711-8377-4383-aa6e-1116e02f93b1" providerId="ADAL" clId="{664AE7DB-3F6B-6B47-ACDA-8938604C7609}" dt="2024-08-12T13:52:06.092" v="12011" actId="1035"/>
          <ac:spMkLst>
            <pc:docMk/>
            <pc:sldMk cId="1458833795" sldId="263"/>
            <ac:spMk id="106" creationId="{C0E1E4AE-A2CB-B97B-6182-704F9AE98295}"/>
          </ac:spMkLst>
        </pc:spChg>
        <pc:spChg chg="add del mod">
          <ac:chgData name="R-E. Alexii" userId="30a26711-8377-4383-aa6e-1116e02f93b1" providerId="ADAL" clId="{664AE7DB-3F6B-6B47-ACDA-8938604C7609}" dt="2024-08-12T12:07:06.230" v="11258" actId="478"/>
          <ac:spMkLst>
            <pc:docMk/>
            <pc:sldMk cId="1458833795" sldId="263"/>
            <ac:spMk id="106" creationId="{E0333F2A-BEE0-447B-448B-F8734BE671B8}"/>
          </ac:spMkLst>
        </pc:spChg>
        <pc:spChg chg="add mod">
          <ac:chgData name="R-E. Alexii" userId="30a26711-8377-4383-aa6e-1116e02f93b1" providerId="ADAL" clId="{664AE7DB-3F6B-6B47-ACDA-8938604C7609}" dt="2024-08-12T13:52:02.677" v="12002" actId="1036"/>
          <ac:spMkLst>
            <pc:docMk/>
            <pc:sldMk cId="1458833795" sldId="263"/>
            <ac:spMk id="107" creationId="{123770CA-DC2E-2435-56C6-F16261995C53}"/>
          </ac:spMkLst>
        </pc:spChg>
        <pc:spChg chg="add del mod">
          <ac:chgData name="R-E. Alexii" userId="30a26711-8377-4383-aa6e-1116e02f93b1" providerId="ADAL" clId="{664AE7DB-3F6B-6B47-ACDA-8938604C7609}" dt="2024-08-12T12:07:02.294" v="11256" actId="478"/>
          <ac:spMkLst>
            <pc:docMk/>
            <pc:sldMk cId="1458833795" sldId="263"/>
            <ac:spMk id="107" creationId="{FB3ED556-6461-D294-9C0C-DCA4F1954CD6}"/>
          </ac:spMkLst>
        </pc:spChg>
        <pc:spChg chg="add del mod">
          <ac:chgData name="R-E. Alexii" userId="30a26711-8377-4383-aa6e-1116e02f93b1" providerId="ADAL" clId="{664AE7DB-3F6B-6B47-ACDA-8938604C7609}" dt="2024-08-12T12:06:57.165" v="11252" actId="478"/>
          <ac:spMkLst>
            <pc:docMk/>
            <pc:sldMk cId="1458833795" sldId="263"/>
            <ac:spMk id="108" creationId="{BA196F18-6293-8C2A-2EB0-B9474B65C37B}"/>
          </ac:spMkLst>
        </pc:spChg>
        <pc:spChg chg="add mod">
          <ac:chgData name="R-E. Alexii" userId="30a26711-8377-4383-aa6e-1116e02f93b1" providerId="ADAL" clId="{664AE7DB-3F6B-6B47-ACDA-8938604C7609}" dt="2024-08-12T13:51:58.601" v="11989" actId="1035"/>
          <ac:spMkLst>
            <pc:docMk/>
            <pc:sldMk cId="1458833795" sldId="263"/>
            <ac:spMk id="108" creationId="{D31E53C5-999E-0301-8365-731811B57E51}"/>
          </ac:spMkLst>
        </pc:spChg>
        <pc:spChg chg="add del mod">
          <ac:chgData name="R-E. Alexii" userId="30a26711-8377-4383-aa6e-1116e02f93b1" providerId="ADAL" clId="{664AE7DB-3F6B-6B47-ACDA-8938604C7609}" dt="2024-08-12T12:06:59.583" v="11254" actId="478"/>
          <ac:spMkLst>
            <pc:docMk/>
            <pc:sldMk cId="1458833795" sldId="263"/>
            <ac:spMk id="109" creationId="{DFBB5FA1-4CA8-9FD2-A226-0F024517AB44}"/>
          </ac:spMkLst>
        </pc:spChg>
        <pc:spChg chg="add mod">
          <ac:chgData name="R-E. Alexii" userId="30a26711-8377-4383-aa6e-1116e02f93b1" providerId="ADAL" clId="{664AE7DB-3F6B-6B47-ACDA-8938604C7609}" dt="2024-08-12T13:51:53.751" v="11975" actId="1076"/>
          <ac:spMkLst>
            <pc:docMk/>
            <pc:sldMk cId="1458833795" sldId="263"/>
            <ac:spMk id="109" creationId="{FB3BC741-7424-CEEC-2264-C878A3B299CB}"/>
          </ac:spMkLst>
        </pc:spChg>
        <pc:spChg chg="add del mod">
          <ac:chgData name="R-E. Alexii" userId="30a26711-8377-4383-aa6e-1116e02f93b1" providerId="ADAL" clId="{664AE7DB-3F6B-6B47-ACDA-8938604C7609}" dt="2024-08-12T12:06:54.289" v="11250" actId="478"/>
          <ac:spMkLst>
            <pc:docMk/>
            <pc:sldMk cId="1458833795" sldId="263"/>
            <ac:spMk id="110" creationId="{C5FF4838-E257-3764-AEE0-99F36C009626}"/>
          </ac:spMkLst>
        </pc:spChg>
        <pc:spChg chg="add mod">
          <ac:chgData name="R-E. Alexii" userId="30a26711-8377-4383-aa6e-1116e02f93b1" providerId="ADAL" clId="{664AE7DB-3F6B-6B47-ACDA-8938604C7609}" dt="2024-08-12T13:50:19.110" v="11942" actId="12788"/>
          <ac:spMkLst>
            <pc:docMk/>
            <pc:sldMk cId="1458833795" sldId="263"/>
            <ac:spMk id="110" creationId="{D64F6E48-20F6-3C4D-CAF0-B111548331E7}"/>
          </ac:spMkLst>
        </pc:spChg>
        <pc:spChg chg="add del mod">
          <ac:chgData name="R-E. Alexii" userId="30a26711-8377-4383-aa6e-1116e02f93b1" providerId="ADAL" clId="{664AE7DB-3F6B-6B47-ACDA-8938604C7609}" dt="2024-08-12T12:04:33.359" v="11202" actId="478"/>
          <ac:spMkLst>
            <pc:docMk/>
            <pc:sldMk cId="1458833795" sldId="263"/>
            <ac:spMk id="111" creationId="{87A18DED-00FB-F658-95EF-4CBE728BB90E}"/>
          </ac:spMkLst>
        </pc:spChg>
        <pc:spChg chg="add del mod">
          <ac:chgData name="R-E. Alexii" userId="30a26711-8377-4383-aa6e-1116e02f93b1" providerId="ADAL" clId="{664AE7DB-3F6B-6B47-ACDA-8938604C7609}" dt="2024-08-12T12:03:01.679" v="11137" actId="478"/>
          <ac:spMkLst>
            <pc:docMk/>
            <pc:sldMk cId="1458833795" sldId="263"/>
            <ac:spMk id="112" creationId="{BD3DF390-B91B-CC25-3FD6-4BD283CF3721}"/>
          </ac:spMkLst>
        </pc:spChg>
        <pc:spChg chg="add del mod">
          <ac:chgData name="R-E. Alexii" userId="30a26711-8377-4383-aa6e-1116e02f93b1" providerId="ADAL" clId="{664AE7DB-3F6B-6B47-ACDA-8938604C7609}" dt="2024-08-11T13:51:27.610" v="9770" actId="767"/>
          <ac:spMkLst>
            <pc:docMk/>
            <pc:sldMk cId="1458833795" sldId="263"/>
            <ac:spMk id="113" creationId="{91E1E184-5B0D-DD5A-F741-61A1055989BE}"/>
          </ac:spMkLst>
        </pc:spChg>
        <pc:spChg chg="mod">
          <ac:chgData name="R-E. Alexii" userId="30a26711-8377-4383-aa6e-1116e02f93b1" providerId="ADAL" clId="{664AE7DB-3F6B-6B47-ACDA-8938604C7609}" dt="2024-08-12T12:11:19.581" v="11299"/>
          <ac:spMkLst>
            <pc:docMk/>
            <pc:sldMk cId="1458833795" sldId="263"/>
            <ac:spMk id="120" creationId="{604C01C0-D71C-E4CA-3FA4-EA13771508D3}"/>
          </ac:spMkLst>
        </pc:spChg>
        <pc:spChg chg="mod">
          <ac:chgData name="R-E. Alexii" userId="30a26711-8377-4383-aa6e-1116e02f93b1" providerId="ADAL" clId="{664AE7DB-3F6B-6B47-ACDA-8938604C7609}" dt="2024-08-12T12:11:37.928" v="11301"/>
          <ac:spMkLst>
            <pc:docMk/>
            <pc:sldMk cId="1458833795" sldId="263"/>
            <ac:spMk id="123" creationId="{B3D3DD0D-AA4C-6ABE-5552-C3B996C9092D}"/>
          </ac:spMkLst>
        </pc:spChg>
        <pc:grpChg chg="add mod">
          <ac:chgData name="R-E. Alexii" userId="30a26711-8377-4383-aa6e-1116e02f93b1" providerId="ADAL" clId="{664AE7DB-3F6B-6B47-ACDA-8938604C7609}" dt="2024-07-24T16:49:59.900" v="5100" actId="1076"/>
          <ac:grpSpMkLst>
            <pc:docMk/>
            <pc:sldMk cId="1458833795" sldId="263"/>
            <ac:grpSpMk id="4" creationId="{65405427-2531-DB5F-F274-28E188A6C7CE}"/>
          </ac:grpSpMkLst>
        </pc:grpChg>
        <pc:grpChg chg="mod">
          <ac:chgData name="R-E. Alexii" userId="30a26711-8377-4383-aa6e-1116e02f93b1" providerId="ADAL" clId="{664AE7DB-3F6B-6B47-ACDA-8938604C7609}" dt="2024-07-24T15:40:13.573" v="4008"/>
          <ac:grpSpMkLst>
            <pc:docMk/>
            <pc:sldMk cId="1458833795" sldId="263"/>
            <ac:grpSpMk id="12" creationId="{C972E4BB-5601-3203-770B-22B851671D8C}"/>
          </ac:grpSpMkLst>
        </pc:grpChg>
        <pc:grpChg chg="mod">
          <ac:chgData name="R-E. Alexii" userId="30a26711-8377-4383-aa6e-1116e02f93b1" providerId="ADAL" clId="{664AE7DB-3F6B-6B47-ACDA-8938604C7609}" dt="2024-07-24T15:40:13.573" v="4008"/>
          <ac:grpSpMkLst>
            <pc:docMk/>
            <pc:sldMk cId="1458833795" sldId="263"/>
            <ac:grpSpMk id="13" creationId="{728CA011-7CFE-C3FB-5A0B-94CEF3940888}"/>
          </ac:grpSpMkLst>
        </pc:grpChg>
        <pc:grpChg chg="mod">
          <ac:chgData name="R-E. Alexii" userId="30a26711-8377-4383-aa6e-1116e02f93b1" providerId="ADAL" clId="{664AE7DB-3F6B-6B47-ACDA-8938604C7609}" dt="2024-07-24T15:40:13.573" v="4008"/>
          <ac:grpSpMkLst>
            <pc:docMk/>
            <pc:sldMk cId="1458833795" sldId="263"/>
            <ac:grpSpMk id="14" creationId="{7ED35E99-737D-CC80-4C4F-E121CC9E4D27}"/>
          </ac:grpSpMkLst>
        </pc:grpChg>
        <pc:grpChg chg="mod">
          <ac:chgData name="R-E. Alexii" userId="30a26711-8377-4383-aa6e-1116e02f93b1" providerId="ADAL" clId="{664AE7DB-3F6B-6B47-ACDA-8938604C7609}" dt="2024-07-24T15:40:13.573" v="4008"/>
          <ac:grpSpMkLst>
            <pc:docMk/>
            <pc:sldMk cId="1458833795" sldId="263"/>
            <ac:grpSpMk id="18" creationId="{7B4ED98D-6984-8791-E63B-3196DFA9C941}"/>
          </ac:grpSpMkLst>
        </pc:grpChg>
        <pc:grpChg chg="mod">
          <ac:chgData name="R-E. Alexii" userId="30a26711-8377-4383-aa6e-1116e02f93b1" providerId="ADAL" clId="{664AE7DB-3F6B-6B47-ACDA-8938604C7609}" dt="2024-07-24T15:40:13.573" v="4008"/>
          <ac:grpSpMkLst>
            <pc:docMk/>
            <pc:sldMk cId="1458833795" sldId="263"/>
            <ac:grpSpMk id="22" creationId="{30C6F03F-9C1D-E063-530F-29E4B3DD8A6D}"/>
          </ac:grpSpMkLst>
        </pc:grpChg>
        <pc:grpChg chg="mod">
          <ac:chgData name="R-E. Alexii" userId="30a26711-8377-4383-aa6e-1116e02f93b1" providerId="ADAL" clId="{664AE7DB-3F6B-6B47-ACDA-8938604C7609}" dt="2024-07-24T15:40:13.573" v="4008"/>
          <ac:grpSpMkLst>
            <pc:docMk/>
            <pc:sldMk cId="1458833795" sldId="263"/>
            <ac:grpSpMk id="23" creationId="{E4219162-67F5-E7DC-9C4A-2CBA49086332}"/>
          </ac:grpSpMkLst>
        </pc:grpChg>
        <pc:grpChg chg="mod">
          <ac:chgData name="R-E. Alexii" userId="30a26711-8377-4383-aa6e-1116e02f93b1" providerId="ADAL" clId="{664AE7DB-3F6B-6B47-ACDA-8938604C7609}" dt="2024-07-24T15:40:13.573" v="4008"/>
          <ac:grpSpMkLst>
            <pc:docMk/>
            <pc:sldMk cId="1458833795" sldId="263"/>
            <ac:grpSpMk id="26" creationId="{29F51B51-A479-9EA2-9264-F6AA8C3DCB82}"/>
          </ac:grpSpMkLst>
        </pc:grpChg>
        <pc:grpChg chg="mod">
          <ac:chgData name="R-E. Alexii" userId="30a26711-8377-4383-aa6e-1116e02f93b1" providerId="ADAL" clId="{664AE7DB-3F6B-6B47-ACDA-8938604C7609}" dt="2024-07-24T15:40:13.573" v="4008"/>
          <ac:grpSpMkLst>
            <pc:docMk/>
            <pc:sldMk cId="1458833795" sldId="263"/>
            <ac:grpSpMk id="27" creationId="{4195E6A7-F3CF-1779-2E68-16D0105131DD}"/>
          </ac:grpSpMkLst>
        </pc:grpChg>
        <pc:grpChg chg="mod">
          <ac:chgData name="R-E. Alexii" userId="30a26711-8377-4383-aa6e-1116e02f93b1" providerId="ADAL" clId="{664AE7DB-3F6B-6B47-ACDA-8938604C7609}" dt="2024-07-24T15:40:13.573" v="4008"/>
          <ac:grpSpMkLst>
            <pc:docMk/>
            <pc:sldMk cId="1458833795" sldId="263"/>
            <ac:grpSpMk id="30" creationId="{CF1D4CC9-8059-7BED-AB65-00D22D83D6BC}"/>
          </ac:grpSpMkLst>
        </pc:grpChg>
        <pc:grpChg chg="mod">
          <ac:chgData name="R-E. Alexii" userId="30a26711-8377-4383-aa6e-1116e02f93b1" providerId="ADAL" clId="{664AE7DB-3F6B-6B47-ACDA-8938604C7609}" dt="2024-07-24T15:40:13.573" v="4008"/>
          <ac:grpSpMkLst>
            <pc:docMk/>
            <pc:sldMk cId="1458833795" sldId="263"/>
            <ac:grpSpMk id="39" creationId="{AD617D04-F24D-DB1D-18AB-0D0CB0FD6061}"/>
          </ac:grpSpMkLst>
        </pc:grpChg>
        <pc:grpChg chg="mod">
          <ac:chgData name="R-E. Alexii" userId="30a26711-8377-4383-aa6e-1116e02f93b1" providerId="ADAL" clId="{664AE7DB-3F6B-6B47-ACDA-8938604C7609}" dt="2024-07-24T15:40:13.573" v="4008"/>
          <ac:grpSpMkLst>
            <pc:docMk/>
            <pc:sldMk cId="1458833795" sldId="263"/>
            <ac:grpSpMk id="42" creationId="{48D00928-EC47-029B-74F0-4C5083FBD8A9}"/>
          </ac:grpSpMkLst>
        </pc:grpChg>
        <pc:grpChg chg="mod">
          <ac:chgData name="R-E. Alexii" userId="30a26711-8377-4383-aa6e-1116e02f93b1" providerId="ADAL" clId="{664AE7DB-3F6B-6B47-ACDA-8938604C7609}" dt="2024-07-24T15:40:13.573" v="4008"/>
          <ac:grpSpMkLst>
            <pc:docMk/>
            <pc:sldMk cId="1458833795" sldId="263"/>
            <ac:grpSpMk id="43" creationId="{F14188C1-4D66-BE27-1FB5-93CD30FC72CF}"/>
          </ac:grpSpMkLst>
        </pc:grpChg>
        <pc:grpChg chg="mod">
          <ac:chgData name="R-E. Alexii" userId="30a26711-8377-4383-aa6e-1116e02f93b1" providerId="ADAL" clId="{664AE7DB-3F6B-6B47-ACDA-8938604C7609}" dt="2024-07-24T15:40:13.573" v="4008"/>
          <ac:grpSpMkLst>
            <pc:docMk/>
            <pc:sldMk cId="1458833795" sldId="263"/>
            <ac:grpSpMk id="46" creationId="{195BD16A-7507-764C-71E1-15471B2A3A98}"/>
          </ac:grpSpMkLst>
        </pc:grpChg>
        <pc:grpChg chg="mod">
          <ac:chgData name="R-E. Alexii" userId="30a26711-8377-4383-aa6e-1116e02f93b1" providerId="ADAL" clId="{664AE7DB-3F6B-6B47-ACDA-8938604C7609}" dt="2024-07-24T15:40:13.573" v="4008"/>
          <ac:grpSpMkLst>
            <pc:docMk/>
            <pc:sldMk cId="1458833795" sldId="263"/>
            <ac:grpSpMk id="55" creationId="{B0928507-69BE-3174-45EF-9690ECBC9405}"/>
          </ac:grpSpMkLst>
        </pc:grpChg>
        <pc:grpChg chg="mod">
          <ac:chgData name="R-E. Alexii" userId="30a26711-8377-4383-aa6e-1116e02f93b1" providerId="ADAL" clId="{664AE7DB-3F6B-6B47-ACDA-8938604C7609}" dt="2024-07-24T15:40:13.573" v="4008"/>
          <ac:grpSpMkLst>
            <pc:docMk/>
            <pc:sldMk cId="1458833795" sldId="263"/>
            <ac:grpSpMk id="58" creationId="{7016AC53-9186-4776-4136-A724565FCA46}"/>
          </ac:grpSpMkLst>
        </pc:grpChg>
        <pc:grpChg chg="mod">
          <ac:chgData name="R-E. Alexii" userId="30a26711-8377-4383-aa6e-1116e02f93b1" providerId="ADAL" clId="{664AE7DB-3F6B-6B47-ACDA-8938604C7609}" dt="2024-07-24T15:40:13.573" v="4008"/>
          <ac:grpSpMkLst>
            <pc:docMk/>
            <pc:sldMk cId="1458833795" sldId="263"/>
            <ac:grpSpMk id="59" creationId="{E8351745-B5EF-E6ED-3FE6-87448C0E66D3}"/>
          </ac:grpSpMkLst>
        </pc:grpChg>
        <pc:grpChg chg="mod">
          <ac:chgData name="R-E. Alexii" userId="30a26711-8377-4383-aa6e-1116e02f93b1" providerId="ADAL" clId="{664AE7DB-3F6B-6B47-ACDA-8938604C7609}" dt="2024-07-24T15:40:13.573" v="4008"/>
          <ac:grpSpMkLst>
            <pc:docMk/>
            <pc:sldMk cId="1458833795" sldId="263"/>
            <ac:grpSpMk id="62" creationId="{3B48A359-36A8-C2BA-2518-685A344A0DA5}"/>
          </ac:grpSpMkLst>
        </pc:grpChg>
        <pc:grpChg chg="mod">
          <ac:chgData name="R-E. Alexii" userId="30a26711-8377-4383-aa6e-1116e02f93b1" providerId="ADAL" clId="{664AE7DB-3F6B-6B47-ACDA-8938604C7609}" dt="2024-07-24T15:40:13.573" v="4008"/>
          <ac:grpSpMkLst>
            <pc:docMk/>
            <pc:sldMk cId="1458833795" sldId="263"/>
            <ac:grpSpMk id="71" creationId="{CA5AC8DD-291C-38BE-4C84-1752EA0072C8}"/>
          </ac:grpSpMkLst>
        </pc:grpChg>
        <pc:grpChg chg="mod">
          <ac:chgData name="R-E. Alexii" userId="30a26711-8377-4383-aa6e-1116e02f93b1" providerId="ADAL" clId="{664AE7DB-3F6B-6B47-ACDA-8938604C7609}" dt="2024-07-24T15:40:13.573" v="4008"/>
          <ac:grpSpMkLst>
            <pc:docMk/>
            <pc:sldMk cId="1458833795" sldId="263"/>
            <ac:grpSpMk id="74" creationId="{447E53A2-9B41-DEE0-5789-F8DE0BD4CFD4}"/>
          </ac:grpSpMkLst>
        </pc:grpChg>
        <pc:grpChg chg="mod">
          <ac:chgData name="R-E. Alexii" userId="30a26711-8377-4383-aa6e-1116e02f93b1" providerId="ADAL" clId="{664AE7DB-3F6B-6B47-ACDA-8938604C7609}" dt="2024-07-24T15:40:13.573" v="4008"/>
          <ac:grpSpMkLst>
            <pc:docMk/>
            <pc:sldMk cId="1458833795" sldId="263"/>
            <ac:grpSpMk id="75" creationId="{6104C9CF-C7C2-654B-4B31-4F6DE7FDBE9C}"/>
          </ac:grpSpMkLst>
        </pc:grpChg>
        <pc:grpChg chg="mod">
          <ac:chgData name="R-E. Alexii" userId="30a26711-8377-4383-aa6e-1116e02f93b1" providerId="ADAL" clId="{664AE7DB-3F6B-6B47-ACDA-8938604C7609}" dt="2024-07-24T15:40:13.573" v="4008"/>
          <ac:grpSpMkLst>
            <pc:docMk/>
            <pc:sldMk cId="1458833795" sldId="263"/>
            <ac:grpSpMk id="78" creationId="{E70B8070-131C-6431-12A8-4326AADB1EA1}"/>
          </ac:grpSpMkLst>
        </pc:grpChg>
        <pc:grpChg chg="mod">
          <ac:chgData name="R-E. Alexii" userId="30a26711-8377-4383-aa6e-1116e02f93b1" providerId="ADAL" clId="{664AE7DB-3F6B-6B47-ACDA-8938604C7609}" dt="2024-07-24T15:40:13.573" v="4008"/>
          <ac:grpSpMkLst>
            <pc:docMk/>
            <pc:sldMk cId="1458833795" sldId="263"/>
            <ac:grpSpMk id="87" creationId="{90C91FA5-09B6-962E-F22B-C968266CDDDF}"/>
          </ac:grpSpMkLst>
        </pc:grpChg>
        <pc:grpChg chg="mod">
          <ac:chgData name="R-E. Alexii" userId="30a26711-8377-4383-aa6e-1116e02f93b1" providerId="ADAL" clId="{664AE7DB-3F6B-6B47-ACDA-8938604C7609}" dt="2024-07-24T15:40:13.573" v="4008"/>
          <ac:grpSpMkLst>
            <pc:docMk/>
            <pc:sldMk cId="1458833795" sldId="263"/>
            <ac:grpSpMk id="90" creationId="{5EC83BCC-4FE6-4C37-39C3-32111C27F039}"/>
          </ac:grpSpMkLst>
        </pc:grpChg>
        <pc:grpChg chg="mod">
          <ac:chgData name="R-E. Alexii" userId="30a26711-8377-4383-aa6e-1116e02f93b1" providerId="ADAL" clId="{664AE7DB-3F6B-6B47-ACDA-8938604C7609}" dt="2024-07-24T15:40:13.573" v="4008"/>
          <ac:grpSpMkLst>
            <pc:docMk/>
            <pc:sldMk cId="1458833795" sldId="263"/>
            <ac:grpSpMk id="91" creationId="{66BA2211-0885-8CF4-00D7-E24CFDE3DB16}"/>
          </ac:grpSpMkLst>
        </pc:grpChg>
        <pc:grpChg chg="mod">
          <ac:chgData name="R-E. Alexii" userId="30a26711-8377-4383-aa6e-1116e02f93b1" providerId="ADAL" clId="{664AE7DB-3F6B-6B47-ACDA-8938604C7609}" dt="2024-07-24T15:40:13.573" v="4008"/>
          <ac:grpSpMkLst>
            <pc:docMk/>
            <pc:sldMk cId="1458833795" sldId="263"/>
            <ac:grpSpMk id="94" creationId="{C1575BF8-D0E9-D2D5-042D-9309274EBEBD}"/>
          </ac:grpSpMkLst>
        </pc:grpChg>
        <pc:grpChg chg="add del mod">
          <ac:chgData name="R-E. Alexii" userId="30a26711-8377-4383-aa6e-1116e02f93b1" providerId="ADAL" clId="{664AE7DB-3F6B-6B47-ACDA-8938604C7609}" dt="2024-08-12T12:11:28.627" v="11300" actId="478"/>
          <ac:grpSpMkLst>
            <pc:docMk/>
            <pc:sldMk cId="1458833795" sldId="263"/>
            <ac:grpSpMk id="118" creationId="{86E2A8C0-79CB-2D8A-3E53-EF0C738A04BA}"/>
          </ac:grpSpMkLst>
        </pc:grpChg>
        <pc:grpChg chg="add mod">
          <ac:chgData name="R-E. Alexii" userId="30a26711-8377-4383-aa6e-1116e02f93b1" providerId="ADAL" clId="{664AE7DB-3F6B-6B47-ACDA-8938604C7609}" dt="2024-08-12T13:50:53.117" v="11949" actId="1076"/>
          <ac:grpSpMkLst>
            <pc:docMk/>
            <pc:sldMk cId="1458833795" sldId="263"/>
            <ac:grpSpMk id="121" creationId="{1B3A1145-AA73-6DB1-CA3A-6B98C5662665}"/>
          </ac:grpSpMkLst>
        </pc:grpChg>
        <pc:picChg chg="add mod">
          <ac:chgData name="R-E. Alexii" userId="30a26711-8377-4383-aa6e-1116e02f93b1" providerId="ADAL" clId="{664AE7DB-3F6B-6B47-ACDA-8938604C7609}" dt="2024-07-24T15:46:04.184" v="4070" actId="1076"/>
          <ac:picMkLst>
            <pc:docMk/>
            <pc:sldMk cId="1458833795" sldId="263"/>
            <ac:picMk id="3" creationId="{0519DFE8-07A4-733F-8A30-D3E578F515EE}"/>
          </ac:picMkLst>
        </pc:picChg>
        <pc:picChg chg="add mod modCrop">
          <ac:chgData name="R-E. Alexii" userId="30a26711-8377-4383-aa6e-1116e02f93b1" providerId="ADAL" clId="{664AE7DB-3F6B-6B47-ACDA-8938604C7609}" dt="2024-08-12T13:51:45.462" v="11974" actId="1076"/>
          <ac:picMkLst>
            <pc:docMk/>
            <pc:sldMk cId="1458833795" sldId="263"/>
            <ac:picMk id="114" creationId="{AA1D9F33-7FD3-E9F1-E018-C22AEF86FD50}"/>
          </ac:picMkLst>
        </pc:picChg>
        <pc:picChg chg="add mod">
          <ac:chgData name="R-E. Alexii" userId="30a26711-8377-4383-aa6e-1116e02f93b1" providerId="ADAL" clId="{664AE7DB-3F6B-6B47-ACDA-8938604C7609}" dt="2024-08-12T13:51:35.046" v="11972" actId="1037"/>
          <ac:picMkLst>
            <pc:docMk/>
            <pc:sldMk cId="1458833795" sldId="263"/>
            <ac:picMk id="115" creationId="{5CB69E5A-5E2F-E5EB-2C41-51070B3BE454}"/>
          </ac:picMkLst>
        </pc:picChg>
        <pc:picChg chg="add mod modCrop">
          <ac:chgData name="R-E. Alexii" userId="30a26711-8377-4383-aa6e-1116e02f93b1" providerId="ADAL" clId="{664AE7DB-3F6B-6B47-ACDA-8938604C7609}" dt="2024-08-12T13:51:35.046" v="11972" actId="1037"/>
          <ac:picMkLst>
            <pc:docMk/>
            <pc:sldMk cId="1458833795" sldId="263"/>
            <ac:picMk id="116" creationId="{FFE58A2B-135F-8BFC-9439-FF84A104F1BE}"/>
          </ac:picMkLst>
        </pc:picChg>
        <pc:picChg chg="add mod">
          <ac:chgData name="R-E. Alexii" userId="30a26711-8377-4383-aa6e-1116e02f93b1" providerId="ADAL" clId="{664AE7DB-3F6B-6B47-ACDA-8938604C7609}" dt="2024-08-12T13:50:58.297" v="11951" actId="1076"/>
          <ac:picMkLst>
            <pc:docMk/>
            <pc:sldMk cId="1458833795" sldId="263"/>
            <ac:picMk id="117" creationId="{18DFCD79-57F1-D984-3088-F652E7EBAB5B}"/>
          </ac:picMkLst>
        </pc:picChg>
        <pc:picChg chg="mod">
          <ac:chgData name="R-E. Alexii" userId="30a26711-8377-4383-aa6e-1116e02f93b1" providerId="ADAL" clId="{664AE7DB-3F6B-6B47-ACDA-8938604C7609}" dt="2024-08-12T12:11:19.581" v="11299"/>
          <ac:picMkLst>
            <pc:docMk/>
            <pc:sldMk cId="1458833795" sldId="263"/>
            <ac:picMk id="119" creationId="{6C97BA85-A178-3FCE-534C-1976E0A1CDF5}"/>
          </ac:picMkLst>
        </pc:picChg>
        <pc:picChg chg="mod">
          <ac:chgData name="R-E. Alexii" userId="30a26711-8377-4383-aa6e-1116e02f93b1" providerId="ADAL" clId="{664AE7DB-3F6B-6B47-ACDA-8938604C7609}" dt="2024-08-12T12:11:37.928" v="11301"/>
          <ac:picMkLst>
            <pc:docMk/>
            <pc:sldMk cId="1458833795" sldId="263"/>
            <ac:picMk id="122" creationId="{598AB50C-D5ED-7179-CF2E-7B15CC58611B}"/>
          </ac:picMkLst>
        </pc:picChg>
        <pc:inkChg chg="mod">
          <ac:chgData name="R-E. Alexii" userId="30a26711-8377-4383-aa6e-1116e02f93b1" providerId="ADAL" clId="{664AE7DB-3F6B-6B47-ACDA-8938604C7609}" dt="2024-07-24T15:40:13.573" v="4008"/>
          <ac:inkMkLst>
            <pc:docMk/>
            <pc:sldMk cId="1458833795" sldId="263"/>
            <ac:inkMk id="24" creationId="{F69EF14A-A7F2-2178-BD1F-50A54BCACF10}"/>
          </ac:inkMkLst>
        </pc:inkChg>
        <pc:inkChg chg="mod">
          <ac:chgData name="R-E. Alexii" userId="30a26711-8377-4383-aa6e-1116e02f93b1" providerId="ADAL" clId="{664AE7DB-3F6B-6B47-ACDA-8938604C7609}" dt="2024-07-24T15:40:13.573" v="4008"/>
          <ac:inkMkLst>
            <pc:docMk/>
            <pc:sldMk cId="1458833795" sldId="263"/>
            <ac:inkMk id="25" creationId="{29F8D000-78C9-7EDA-2C1C-74FDEA825A26}"/>
          </ac:inkMkLst>
        </pc:inkChg>
        <pc:inkChg chg="mod">
          <ac:chgData name="R-E. Alexii" userId="30a26711-8377-4383-aa6e-1116e02f93b1" providerId="ADAL" clId="{664AE7DB-3F6B-6B47-ACDA-8938604C7609}" dt="2024-07-24T15:40:13.573" v="4008"/>
          <ac:inkMkLst>
            <pc:docMk/>
            <pc:sldMk cId="1458833795" sldId="263"/>
            <ac:inkMk id="29" creationId="{45CF76F4-3641-9937-3A3F-529238450EF9}"/>
          </ac:inkMkLst>
        </pc:inkChg>
        <pc:inkChg chg="mod">
          <ac:chgData name="R-E. Alexii" userId="30a26711-8377-4383-aa6e-1116e02f93b1" providerId="ADAL" clId="{664AE7DB-3F6B-6B47-ACDA-8938604C7609}" dt="2024-07-24T15:40:13.573" v="4008"/>
          <ac:inkMkLst>
            <pc:docMk/>
            <pc:sldMk cId="1458833795" sldId="263"/>
            <ac:inkMk id="31" creationId="{0581EAEA-B5C9-23C2-B016-D64B22A4D22D}"/>
          </ac:inkMkLst>
        </pc:inkChg>
        <pc:inkChg chg="mod">
          <ac:chgData name="R-E. Alexii" userId="30a26711-8377-4383-aa6e-1116e02f93b1" providerId="ADAL" clId="{664AE7DB-3F6B-6B47-ACDA-8938604C7609}" dt="2024-07-24T15:40:13.573" v="4008"/>
          <ac:inkMkLst>
            <pc:docMk/>
            <pc:sldMk cId="1458833795" sldId="263"/>
            <ac:inkMk id="32" creationId="{313D9E70-A435-FFFB-5F28-5A19F520EF04}"/>
          </ac:inkMkLst>
        </pc:inkChg>
        <pc:inkChg chg="mod">
          <ac:chgData name="R-E. Alexii" userId="30a26711-8377-4383-aa6e-1116e02f93b1" providerId="ADAL" clId="{664AE7DB-3F6B-6B47-ACDA-8938604C7609}" dt="2024-07-24T15:40:13.573" v="4008"/>
          <ac:inkMkLst>
            <pc:docMk/>
            <pc:sldMk cId="1458833795" sldId="263"/>
            <ac:inkMk id="40" creationId="{B4A986F3-BC31-321C-02AC-038F2F84E7E9}"/>
          </ac:inkMkLst>
        </pc:inkChg>
        <pc:inkChg chg="mod">
          <ac:chgData name="R-E. Alexii" userId="30a26711-8377-4383-aa6e-1116e02f93b1" providerId="ADAL" clId="{664AE7DB-3F6B-6B47-ACDA-8938604C7609}" dt="2024-07-24T15:40:13.573" v="4008"/>
          <ac:inkMkLst>
            <pc:docMk/>
            <pc:sldMk cId="1458833795" sldId="263"/>
            <ac:inkMk id="41" creationId="{D250F035-ED95-59D4-CD71-62D6E2533A88}"/>
          </ac:inkMkLst>
        </pc:inkChg>
        <pc:inkChg chg="mod">
          <ac:chgData name="R-E. Alexii" userId="30a26711-8377-4383-aa6e-1116e02f93b1" providerId="ADAL" clId="{664AE7DB-3F6B-6B47-ACDA-8938604C7609}" dt="2024-07-24T15:40:13.573" v="4008"/>
          <ac:inkMkLst>
            <pc:docMk/>
            <pc:sldMk cId="1458833795" sldId="263"/>
            <ac:inkMk id="45" creationId="{89F82BDE-6890-CA44-44CC-B34645F95CB1}"/>
          </ac:inkMkLst>
        </pc:inkChg>
        <pc:inkChg chg="mod">
          <ac:chgData name="R-E. Alexii" userId="30a26711-8377-4383-aa6e-1116e02f93b1" providerId="ADAL" clId="{664AE7DB-3F6B-6B47-ACDA-8938604C7609}" dt="2024-07-24T15:40:13.573" v="4008"/>
          <ac:inkMkLst>
            <pc:docMk/>
            <pc:sldMk cId="1458833795" sldId="263"/>
            <ac:inkMk id="47" creationId="{C40DA11F-6FF7-5942-B156-A537A026D055}"/>
          </ac:inkMkLst>
        </pc:inkChg>
        <pc:inkChg chg="mod">
          <ac:chgData name="R-E. Alexii" userId="30a26711-8377-4383-aa6e-1116e02f93b1" providerId="ADAL" clId="{664AE7DB-3F6B-6B47-ACDA-8938604C7609}" dt="2024-07-24T15:40:13.573" v="4008"/>
          <ac:inkMkLst>
            <pc:docMk/>
            <pc:sldMk cId="1458833795" sldId="263"/>
            <ac:inkMk id="48" creationId="{2ED0AA25-9226-7656-88C0-C76E2F5CA001}"/>
          </ac:inkMkLst>
        </pc:inkChg>
        <pc:inkChg chg="mod">
          <ac:chgData name="R-E. Alexii" userId="30a26711-8377-4383-aa6e-1116e02f93b1" providerId="ADAL" clId="{664AE7DB-3F6B-6B47-ACDA-8938604C7609}" dt="2024-07-24T15:40:13.573" v="4008"/>
          <ac:inkMkLst>
            <pc:docMk/>
            <pc:sldMk cId="1458833795" sldId="263"/>
            <ac:inkMk id="56" creationId="{5E6CC6E9-DE71-871B-C740-B8D6924EAC9C}"/>
          </ac:inkMkLst>
        </pc:inkChg>
        <pc:inkChg chg="mod">
          <ac:chgData name="R-E. Alexii" userId="30a26711-8377-4383-aa6e-1116e02f93b1" providerId="ADAL" clId="{664AE7DB-3F6B-6B47-ACDA-8938604C7609}" dt="2024-07-24T15:40:13.573" v="4008"/>
          <ac:inkMkLst>
            <pc:docMk/>
            <pc:sldMk cId="1458833795" sldId="263"/>
            <ac:inkMk id="57" creationId="{5DB38DD5-4162-B3E9-73BF-5FBE1A320236}"/>
          </ac:inkMkLst>
        </pc:inkChg>
        <pc:inkChg chg="mod">
          <ac:chgData name="R-E. Alexii" userId="30a26711-8377-4383-aa6e-1116e02f93b1" providerId="ADAL" clId="{664AE7DB-3F6B-6B47-ACDA-8938604C7609}" dt="2024-07-24T15:40:13.573" v="4008"/>
          <ac:inkMkLst>
            <pc:docMk/>
            <pc:sldMk cId="1458833795" sldId="263"/>
            <ac:inkMk id="61" creationId="{FA2EBF76-287F-412E-33AB-34CD2FD66713}"/>
          </ac:inkMkLst>
        </pc:inkChg>
        <pc:inkChg chg="mod">
          <ac:chgData name="R-E. Alexii" userId="30a26711-8377-4383-aa6e-1116e02f93b1" providerId="ADAL" clId="{664AE7DB-3F6B-6B47-ACDA-8938604C7609}" dt="2024-07-24T15:40:13.573" v="4008"/>
          <ac:inkMkLst>
            <pc:docMk/>
            <pc:sldMk cId="1458833795" sldId="263"/>
            <ac:inkMk id="63" creationId="{4CA4CDB5-62F0-0221-2B55-CA098D65465D}"/>
          </ac:inkMkLst>
        </pc:inkChg>
        <pc:inkChg chg="mod">
          <ac:chgData name="R-E. Alexii" userId="30a26711-8377-4383-aa6e-1116e02f93b1" providerId="ADAL" clId="{664AE7DB-3F6B-6B47-ACDA-8938604C7609}" dt="2024-07-24T15:40:13.573" v="4008"/>
          <ac:inkMkLst>
            <pc:docMk/>
            <pc:sldMk cId="1458833795" sldId="263"/>
            <ac:inkMk id="64" creationId="{DDBBB319-41A4-5A7F-860D-DE4434B767A9}"/>
          </ac:inkMkLst>
        </pc:inkChg>
        <pc:inkChg chg="mod">
          <ac:chgData name="R-E. Alexii" userId="30a26711-8377-4383-aa6e-1116e02f93b1" providerId="ADAL" clId="{664AE7DB-3F6B-6B47-ACDA-8938604C7609}" dt="2024-07-24T15:40:13.573" v="4008"/>
          <ac:inkMkLst>
            <pc:docMk/>
            <pc:sldMk cId="1458833795" sldId="263"/>
            <ac:inkMk id="72" creationId="{23069F14-3DBC-FB5B-CA61-3F6AC6C5D861}"/>
          </ac:inkMkLst>
        </pc:inkChg>
        <pc:inkChg chg="mod">
          <ac:chgData name="R-E. Alexii" userId="30a26711-8377-4383-aa6e-1116e02f93b1" providerId="ADAL" clId="{664AE7DB-3F6B-6B47-ACDA-8938604C7609}" dt="2024-07-24T15:40:13.573" v="4008"/>
          <ac:inkMkLst>
            <pc:docMk/>
            <pc:sldMk cId="1458833795" sldId="263"/>
            <ac:inkMk id="73" creationId="{37F98867-7505-D3C1-9B2F-1A0FC21325D5}"/>
          </ac:inkMkLst>
        </pc:inkChg>
        <pc:inkChg chg="mod">
          <ac:chgData name="R-E. Alexii" userId="30a26711-8377-4383-aa6e-1116e02f93b1" providerId="ADAL" clId="{664AE7DB-3F6B-6B47-ACDA-8938604C7609}" dt="2024-07-24T15:40:13.573" v="4008"/>
          <ac:inkMkLst>
            <pc:docMk/>
            <pc:sldMk cId="1458833795" sldId="263"/>
            <ac:inkMk id="77" creationId="{3BD72DD4-158F-1E49-366A-66E9BC431629}"/>
          </ac:inkMkLst>
        </pc:inkChg>
        <pc:inkChg chg="mod">
          <ac:chgData name="R-E. Alexii" userId="30a26711-8377-4383-aa6e-1116e02f93b1" providerId="ADAL" clId="{664AE7DB-3F6B-6B47-ACDA-8938604C7609}" dt="2024-07-24T15:40:13.573" v="4008"/>
          <ac:inkMkLst>
            <pc:docMk/>
            <pc:sldMk cId="1458833795" sldId="263"/>
            <ac:inkMk id="79" creationId="{F62A2E43-7862-DC09-1ACA-AE169AA0705D}"/>
          </ac:inkMkLst>
        </pc:inkChg>
        <pc:inkChg chg="mod">
          <ac:chgData name="R-E. Alexii" userId="30a26711-8377-4383-aa6e-1116e02f93b1" providerId="ADAL" clId="{664AE7DB-3F6B-6B47-ACDA-8938604C7609}" dt="2024-07-24T15:40:13.573" v="4008"/>
          <ac:inkMkLst>
            <pc:docMk/>
            <pc:sldMk cId="1458833795" sldId="263"/>
            <ac:inkMk id="80" creationId="{E7F9ADA9-C156-D826-144B-C1EAA52D9B3B}"/>
          </ac:inkMkLst>
        </pc:inkChg>
        <pc:inkChg chg="mod">
          <ac:chgData name="R-E. Alexii" userId="30a26711-8377-4383-aa6e-1116e02f93b1" providerId="ADAL" clId="{664AE7DB-3F6B-6B47-ACDA-8938604C7609}" dt="2024-07-24T15:40:13.573" v="4008"/>
          <ac:inkMkLst>
            <pc:docMk/>
            <pc:sldMk cId="1458833795" sldId="263"/>
            <ac:inkMk id="88" creationId="{7261BB5D-501A-1521-9E11-8E60B9DFFEBF}"/>
          </ac:inkMkLst>
        </pc:inkChg>
        <pc:inkChg chg="mod">
          <ac:chgData name="R-E. Alexii" userId="30a26711-8377-4383-aa6e-1116e02f93b1" providerId="ADAL" clId="{664AE7DB-3F6B-6B47-ACDA-8938604C7609}" dt="2024-07-24T15:40:13.573" v="4008"/>
          <ac:inkMkLst>
            <pc:docMk/>
            <pc:sldMk cId="1458833795" sldId="263"/>
            <ac:inkMk id="89" creationId="{C1317385-DDD4-E50F-D3B7-95BD609A4673}"/>
          </ac:inkMkLst>
        </pc:inkChg>
        <pc:inkChg chg="mod">
          <ac:chgData name="R-E. Alexii" userId="30a26711-8377-4383-aa6e-1116e02f93b1" providerId="ADAL" clId="{664AE7DB-3F6B-6B47-ACDA-8938604C7609}" dt="2024-07-24T15:40:13.573" v="4008"/>
          <ac:inkMkLst>
            <pc:docMk/>
            <pc:sldMk cId="1458833795" sldId="263"/>
            <ac:inkMk id="93" creationId="{4A6F371B-EA54-7827-B1D9-5FCF848D47AD}"/>
          </ac:inkMkLst>
        </pc:inkChg>
        <pc:inkChg chg="mod">
          <ac:chgData name="R-E. Alexii" userId="30a26711-8377-4383-aa6e-1116e02f93b1" providerId="ADAL" clId="{664AE7DB-3F6B-6B47-ACDA-8938604C7609}" dt="2024-07-24T15:40:13.573" v="4008"/>
          <ac:inkMkLst>
            <pc:docMk/>
            <pc:sldMk cId="1458833795" sldId="263"/>
            <ac:inkMk id="95" creationId="{C6FCA569-B716-23C3-72E5-D101BF38DD89}"/>
          </ac:inkMkLst>
        </pc:inkChg>
        <pc:inkChg chg="mod">
          <ac:chgData name="R-E. Alexii" userId="30a26711-8377-4383-aa6e-1116e02f93b1" providerId="ADAL" clId="{664AE7DB-3F6B-6B47-ACDA-8938604C7609}" dt="2024-07-24T15:40:13.573" v="4008"/>
          <ac:inkMkLst>
            <pc:docMk/>
            <pc:sldMk cId="1458833795" sldId="263"/>
            <ac:inkMk id="96" creationId="{E9D38583-34F0-7F9D-F5D7-456FFCC4B5F4}"/>
          </ac:inkMkLst>
        </pc:inkChg>
        <pc:cxnChg chg="mod">
          <ac:chgData name="R-E. Alexii" userId="30a26711-8377-4383-aa6e-1116e02f93b1" providerId="ADAL" clId="{664AE7DB-3F6B-6B47-ACDA-8938604C7609}" dt="2024-07-24T15:40:13.573" v="4008"/>
          <ac:cxnSpMkLst>
            <pc:docMk/>
            <pc:sldMk cId="1458833795" sldId="263"/>
            <ac:cxnSpMk id="5" creationId="{02285D3C-D016-AECB-83E4-010FF3EDC84E}"/>
          </ac:cxnSpMkLst>
        </pc:cxnChg>
        <pc:cxnChg chg="mod">
          <ac:chgData name="R-E. Alexii" userId="30a26711-8377-4383-aa6e-1116e02f93b1" providerId="ADAL" clId="{664AE7DB-3F6B-6B47-ACDA-8938604C7609}" dt="2024-07-24T15:40:13.573" v="4008"/>
          <ac:cxnSpMkLst>
            <pc:docMk/>
            <pc:sldMk cId="1458833795" sldId="263"/>
            <ac:cxnSpMk id="6" creationId="{124F4645-933B-3F11-53C2-76BBD1354F91}"/>
          </ac:cxnSpMkLst>
        </pc:cxnChg>
        <pc:cxnChg chg="mod">
          <ac:chgData name="R-E. Alexii" userId="30a26711-8377-4383-aa6e-1116e02f93b1" providerId="ADAL" clId="{664AE7DB-3F6B-6B47-ACDA-8938604C7609}" dt="2024-07-24T15:40:13.573" v="4008"/>
          <ac:cxnSpMkLst>
            <pc:docMk/>
            <pc:sldMk cId="1458833795" sldId="263"/>
            <ac:cxnSpMk id="7" creationId="{E06BC8AC-2ADF-EF6C-4EDF-AEF1C9038FE5}"/>
          </ac:cxnSpMkLst>
        </pc:cxnChg>
        <pc:cxnChg chg="mod">
          <ac:chgData name="R-E. Alexii" userId="30a26711-8377-4383-aa6e-1116e02f93b1" providerId="ADAL" clId="{664AE7DB-3F6B-6B47-ACDA-8938604C7609}" dt="2024-07-24T15:40:13.573" v="4008"/>
          <ac:cxnSpMkLst>
            <pc:docMk/>
            <pc:sldMk cId="1458833795" sldId="263"/>
            <ac:cxnSpMk id="8" creationId="{C5B4D10B-8C34-390D-03EF-FE3D25A8DEFC}"/>
          </ac:cxnSpMkLst>
        </pc:cxnChg>
        <pc:cxnChg chg="mod">
          <ac:chgData name="R-E. Alexii" userId="30a26711-8377-4383-aa6e-1116e02f93b1" providerId="ADAL" clId="{664AE7DB-3F6B-6B47-ACDA-8938604C7609}" dt="2024-07-24T15:40:13.573" v="4008"/>
          <ac:cxnSpMkLst>
            <pc:docMk/>
            <pc:sldMk cId="1458833795" sldId="263"/>
            <ac:cxnSpMk id="9" creationId="{7E2A6CB5-D31B-24DE-C0AA-9121D829CC9C}"/>
          </ac:cxnSpMkLst>
        </pc:cxnChg>
        <pc:cxnChg chg="mod">
          <ac:chgData name="R-E. Alexii" userId="30a26711-8377-4383-aa6e-1116e02f93b1" providerId="ADAL" clId="{664AE7DB-3F6B-6B47-ACDA-8938604C7609}" dt="2024-07-24T15:40:13.573" v="4008"/>
          <ac:cxnSpMkLst>
            <pc:docMk/>
            <pc:sldMk cId="1458833795" sldId="263"/>
            <ac:cxnSpMk id="10" creationId="{56671195-84E8-26A1-54C9-7EE1E4ABDF0D}"/>
          </ac:cxnSpMkLst>
        </pc:cxnChg>
        <pc:cxnChg chg="mod">
          <ac:chgData name="R-E. Alexii" userId="30a26711-8377-4383-aa6e-1116e02f93b1" providerId="ADAL" clId="{664AE7DB-3F6B-6B47-ACDA-8938604C7609}" dt="2024-07-24T15:40:13.573" v="4008"/>
          <ac:cxnSpMkLst>
            <pc:docMk/>
            <pc:sldMk cId="1458833795" sldId="263"/>
            <ac:cxnSpMk id="11" creationId="{CD967EEC-D362-D8A1-C2EF-261D4F75B042}"/>
          </ac:cxnSpMkLst>
        </pc:cxnChg>
        <pc:cxnChg chg="mod">
          <ac:chgData name="R-E. Alexii" userId="30a26711-8377-4383-aa6e-1116e02f93b1" providerId="ADAL" clId="{664AE7DB-3F6B-6B47-ACDA-8938604C7609}" dt="2024-07-24T15:40:13.573" v="4008"/>
          <ac:cxnSpMkLst>
            <pc:docMk/>
            <pc:sldMk cId="1458833795" sldId="263"/>
            <ac:cxnSpMk id="15" creationId="{C6EDDAD9-D789-8EEE-A11A-D2E421B55AFD}"/>
          </ac:cxnSpMkLst>
        </pc:cxnChg>
        <pc:cxnChg chg="mod">
          <ac:chgData name="R-E. Alexii" userId="30a26711-8377-4383-aa6e-1116e02f93b1" providerId="ADAL" clId="{664AE7DB-3F6B-6B47-ACDA-8938604C7609}" dt="2024-07-24T15:40:13.573" v="4008"/>
          <ac:cxnSpMkLst>
            <pc:docMk/>
            <pc:sldMk cId="1458833795" sldId="263"/>
            <ac:cxnSpMk id="16" creationId="{011A99FF-C5A6-7F10-0287-7FBD5DE6D81C}"/>
          </ac:cxnSpMkLst>
        </pc:cxnChg>
        <pc:cxnChg chg="mod">
          <ac:chgData name="R-E. Alexii" userId="30a26711-8377-4383-aa6e-1116e02f93b1" providerId="ADAL" clId="{664AE7DB-3F6B-6B47-ACDA-8938604C7609}" dt="2024-07-24T15:40:13.573" v="4008"/>
          <ac:cxnSpMkLst>
            <pc:docMk/>
            <pc:sldMk cId="1458833795" sldId="263"/>
            <ac:cxnSpMk id="17" creationId="{A0BFF8FC-7BBB-D235-DF1B-77B411D77B19}"/>
          </ac:cxnSpMkLst>
        </pc:cxnChg>
        <pc:cxnChg chg="mod">
          <ac:chgData name="R-E. Alexii" userId="30a26711-8377-4383-aa6e-1116e02f93b1" providerId="ADAL" clId="{664AE7DB-3F6B-6B47-ACDA-8938604C7609}" dt="2024-07-24T15:40:13.573" v="4008"/>
          <ac:cxnSpMkLst>
            <pc:docMk/>
            <pc:sldMk cId="1458833795" sldId="263"/>
            <ac:cxnSpMk id="19" creationId="{B47B0850-7C7F-3905-D338-2941A8D103DC}"/>
          </ac:cxnSpMkLst>
        </pc:cxnChg>
        <pc:cxnChg chg="mod">
          <ac:chgData name="R-E. Alexii" userId="30a26711-8377-4383-aa6e-1116e02f93b1" providerId="ADAL" clId="{664AE7DB-3F6B-6B47-ACDA-8938604C7609}" dt="2024-07-24T15:40:13.573" v="4008"/>
          <ac:cxnSpMkLst>
            <pc:docMk/>
            <pc:sldMk cId="1458833795" sldId="263"/>
            <ac:cxnSpMk id="20" creationId="{61C80BD2-B7C4-5386-F878-C17CA3AAB70B}"/>
          </ac:cxnSpMkLst>
        </pc:cxnChg>
        <pc:cxnChg chg="mod">
          <ac:chgData name="R-E. Alexii" userId="30a26711-8377-4383-aa6e-1116e02f93b1" providerId="ADAL" clId="{664AE7DB-3F6B-6B47-ACDA-8938604C7609}" dt="2024-07-24T15:40:13.573" v="4008"/>
          <ac:cxnSpMkLst>
            <pc:docMk/>
            <pc:sldMk cId="1458833795" sldId="263"/>
            <ac:cxnSpMk id="21" creationId="{7441C2BB-2316-499C-C083-A83941EBA2ED}"/>
          </ac:cxnSpMkLst>
        </pc:cxnChg>
        <pc:cxnChg chg="mod">
          <ac:chgData name="R-E. Alexii" userId="30a26711-8377-4383-aa6e-1116e02f93b1" providerId="ADAL" clId="{664AE7DB-3F6B-6B47-ACDA-8938604C7609}" dt="2024-07-24T15:40:13.573" v="4008"/>
          <ac:cxnSpMkLst>
            <pc:docMk/>
            <pc:sldMk cId="1458833795" sldId="263"/>
            <ac:cxnSpMk id="28" creationId="{19CEB268-FEC3-20ED-D95F-DA03BA71D532}"/>
          </ac:cxnSpMkLst>
        </pc:cxnChg>
        <pc:cxnChg chg="mod">
          <ac:chgData name="R-E. Alexii" userId="30a26711-8377-4383-aa6e-1116e02f93b1" providerId="ADAL" clId="{664AE7DB-3F6B-6B47-ACDA-8938604C7609}" dt="2024-07-24T15:40:13.573" v="4008"/>
          <ac:cxnSpMkLst>
            <pc:docMk/>
            <pc:sldMk cId="1458833795" sldId="263"/>
            <ac:cxnSpMk id="33" creationId="{BF2E1AC9-4AF3-C41B-8401-4479199685F5}"/>
          </ac:cxnSpMkLst>
        </pc:cxnChg>
        <pc:cxnChg chg="mod">
          <ac:chgData name="R-E. Alexii" userId="30a26711-8377-4383-aa6e-1116e02f93b1" providerId="ADAL" clId="{664AE7DB-3F6B-6B47-ACDA-8938604C7609}" dt="2024-07-24T15:40:13.573" v="4008"/>
          <ac:cxnSpMkLst>
            <pc:docMk/>
            <pc:sldMk cId="1458833795" sldId="263"/>
            <ac:cxnSpMk id="34" creationId="{1634E388-64F2-C528-8A64-C3146AA8404D}"/>
          </ac:cxnSpMkLst>
        </pc:cxnChg>
        <pc:cxnChg chg="mod">
          <ac:chgData name="R-E. Alexii" userId="30a26711-8377-4383-aa6e-1116e02f93b1" providerId="ADAL" clId="{664AE7DB-3F6B-6B47-ACDA-8938604C7609}" dt="2024-07-24T15:40:13.573" v="4008"/>
          <ac:cxnSpMkLst>
            <pc:docMk/>
            <pc:sldMk cId="1458833795" sldId="263"/>
            <ac:cxnSpMk id="35" creationId="{C6E5AFAE-027D-8006-BC37-E0DC17DA0B47}"/>
          </ac:cxnSpMkLst>
        </pc:cxnChg>
        <pc:cxnChg chg="mod">
          <ac:chgData name="R-E. Alexii" userId="30a26711-8377-4383-aa6e-1116e02f93b1" providerId="ADAL" clId="{664AE7DB-3F6B-6B47-ACDA-8938604C7609}" dt="2024-07-24T15:40:13.573" v="4008"/>
          <ac:cxnSpMkLst>
            <pc:docMk/>
            <pc:sldMk cId="1458833795" sldId="263"/>
            <ac:cxnSpMk id="36" creationId="{5522284E-6FD8-3BB7-12CE-3AEC7EDEBBD7}"/>
          </ac:cxnSpMkLst>
        </pc:cxnChg>
        <pc:cxnChg chg="mod">
          <ac:chgData name="R-E. Alexii" userId="30a26711-8377-4383-aa6e-1116e02f93b1" providerId="ADAL" clId="{664AE7DB-3F6B-6B47-ACDA-8938604C7609}" dt="2024-07-24T15:40:13.573" v="4008"/>
          <ac:cxnSpMkLst>
            <pc:docMk/>
            <pc:sldMk cId="1458833795" sldId="263"/>
            <ac:cxnSpMk id="37" creationId="{315E6DCB-E30E-FF02-6561-493957C81F79}"/>
          </ac:cxnSpMkLst>
        </pc:cxnChg>
        <pc:cxnChg chg="mod">
          <ac:chgData name="R-E. Alexii" userId="30a26711-8377-4383-aa6e-1116e02f93b1" providerId="ADAL" clId="{664AE7DB-3F6B-6B47-ACDA-8938604C7609}" dt="2024-07-24T15:40:13.573" v="4008"/>
          <ac:cxnSpMkLst>
            <pc:docMk/>
            <pc:sldMk cId="1458833795" sldId="263"/>
            <ac:cxnSpMk id="38" creationId="{C21AAC60-0E3D-226A-5721-82B71C8C09AC}"/>
          </ac:cxnSpMkLst>
        </pc:cxnChg>
        <pc:cxnChg chg="mod">
          <ac:chgData name="R-E. Alexii" userId="30a26711-8377-4383-aa6e-1116e02f93b1" providerId="ADAL" clId="{664AE7DB-3F6B-6B47-ACDA-8938604C7609}" dt="2024-07-24T15:40:13.573" v="4008"/>
          <ac:cxnSpMkLst>
            <pc:docMk/>
            <pc:sldMk cId="1458833795" sldId="263"/>
            <ac:cxnSpMk id="44" creationId="{5CA477E3-C139-CC59-BD15-229760D8305F}"/>
          </ac:cxnSpMkLst>
        </pc:cxnChg>
        <pc:cxnChg chg="mod">
          <ac:chgData name="R-E. Alexii" userId="30a26711-8377-4383-aa6e-1116e02f93b1" providerId="ADAL" clId="{664AE7DB-3F6B-6B47-ACDA-8938604C7609}" dt="2024-07-24T15:40:13.573" v="4008"/>
          <ac:cxnSpMkLst>
            <pc:docMk/>
            <pc:sldMk cId="1458833795" sldId="263"/>
            <ac:cxnSpMk id="49" creationId="{C33E702D-E1B2-7A9F-0BDD-B6C117650A33}"/>
          </ac:cxnSpMkLst>
        </pc:cxnChg>
        <pc:cxnChg chg="mod">
          <ac:chgData name="R-E. Alexii" userId="30a26711-8377-4383-aa6e-1116e02f93b1" providerId="ADAL" clId="{664AE7DB-3F6B-6B47-ACDA-8938604C7609}" dt="2024-07-24T15:40:13.573" v="4008"/>
          <ac:cxnSpMkLst>
            <pc:docMk/>
            <pc:sldMk cId="1458833795" sldId="263"/>
            <ac:cxnSpMk id="50" creationId="{B90BB369-4049-5996-4C98-F0F05CAD1856}"/>
          </ac:cxnSpMkLst>
        </pc:cxnChg>
        <pc:cxnChg chg="mod">
          <ac:chgData name="R-E. Alexii" userId="30a26711-8377-4383-aa6e-1116e02f93b1" providerId="ADAL" clId="{664AE7DB-3F6B-6B47-ACDA-8938604C7609}" dt="2024-07-24T15:40:13.573" v="4008"/>
          <ac:cxnSpMkLst>
            <pc:docMk/>
            <pc:sldMk cId="1458833795" sldId="263"/>
            <ac:cxnSpMk id="51" creationId="{CDBB367E-B4F9-5FE0-11AE-698B3224B650}"/>
          </ac:cxnSpMkLst>
        </pc:cxnChg>
        <pc:cxnChg chg="mod">
          <ac:chgData name="R-E. Alexii" userId="30a26711-8377-4383-aa6e-1116e02f93b1" providerId="ADAL" clId="{664AE7DB-3F6B-6B47-ACDA-8938604C7609}" dt="2024-07-24T15:40:13.573" v="4008"/>
          <ac:cxnSpMkLst>
            <pc:docMk/>
            <pc:sldMk cId="1458833795" sldId="263"/>
            <ac:cxnSpMk id="52" creationId="{A75B21AB-7914-034F-CD60-15AEF323E0C8}"/>
          </ac:cxnSpMkLst>
        </pc:cxnChg>
        <pc:cxnChg chg="mod">
          <ac:chgData name="R-E. Alexii" userId="30a26711-8377-4383-aa6e-1116e02f93b1" providerId="ADAL" clId="{664AE7DB-3F6B-6B47-ACDA-8938604C7609}" dt="2024-07-24T15:40:13.573" v="4008"/>
          <ac:cxnSpMkLst>
            <pc:docMk/>
            <pc:sldMk cId="1458833795" sldId="263"/>
            <ac:cxnSpMk id="53" creationId="{CDAFE744-3537-0B19-D739-768AB3171616}"/>
          </ac:cxnSpMkLst>
        </pc:cxnChg>
        <pc:cxnChg chg="mod">
          <ac:chgData name="R-E. Alexii" userId="30a26711-8377-4383-aa6e-1116e02f93b1" providerId="ADAL" clId="{664AE7DB-3F6B-6B47-ACDA-8938604C7609}" dt="2024-07-24T15:40:13.573" v="4008"/>
          <ac:cxnSpMkLst>
            <pc:docMk/>
            <pc:sldMk cId="1458833795" sldId="263"/>
            <ac:cxnSpMk id="54" creationId="{5955BA71-526B-47DF-C1D5-DA200163B072}"/>
          </ac:cxnSpMkLst>
        </pc:cxnChg>
        <pc:cxnChg chg="mod">
          <ac:chgData name="R-E. Alexii" userId="30a26711-8377-4383-aa6e-1116e02f93b1" providerId="ADAL" clId="{664AE7DB-3F6B-6B47-ACDA-8938604C7609}" dt="2024-07-24T15:40:13.573" v="4008"/>
          <ac:cxnSpMkLst>
            <pc:docMk/>
            <pc:sldMk cId="1458833795" sldId="263"/>
            <ac:cxnSpMk id="60" creationId="{741C1006-96A2-F50D-49E6-7258D76B3E46}"/>
          </ac:cxnSpMkLst>
        </pc:cxnChg>
        <pc:cxnChg chg="mod">
          <ac:chgData name="R-E. Alexii" userId="30a26711-8377-4383-aa6e-1116e02f93b1" providerId="ADAL" clId="{664AE7DB-3F6B-6B47-ACDA-8938604C7609}" dt="2024-07-24T15:40:13.573" v="4008"/>
          <ac:cxnSpMkLst>
            <pc:docMk/>
            <pc:sldMk cId="1458833795" sldId="263"/>
            <ac:cxnSpMk id="65" creationId="{AD4AA146-C7F8-3F26-9CE9-EE468F84F6C6}"/>
          </ac:cxnSpMkLst>
        </pc:cxnChg>
        <pc:cxnChg chg="mod">
          <ac:chgData name="R-E. Alexii" userId="30a26711-8377-4383-aa6e-1116e02f93b1" providerId="ADAL" clId="{664AE7DB-3F6B-6B47-ACDA-8938604C7609}" dt="2024-07-24T15:40:13.573" v="4008"/>
          <ac:cxnSpMkLst>
            <pc:docMk/>
            <pc:sldMk cId="1458833795" sldId="263"/>
            <ac:cxnSpMk id="66" creationId="{D6ABE8F1-0A0B-E41A-EAD7-063E0B36209D}"/>
          </ac:cxnSpMkLst>
        </pc:cxnChg>
        <pc:cxnChg chg="mod">
          <ac:chgData name="R-E. Alexii" userId="30a26711-8377-4383-aa6e-1116e02f93b1" providerId="ADAL" clId="{664AE7DB-3F6B-6B47-ACDA-8938604C7609}" dt="2024-07-24T15:40:13.573" v="4008"/>
          <ac:cxnSpMkLst>
            <pc:docMk/>
            <pc:sldMk cId="1458833795" sldId="263"/>
            <ac:cxnSpMk id="67" creationId="{7FDAA946-E44F-FAEB-6096-6E379860B1E8}"/>
          </ac:cxnSpMkLst>
        </pc:cxnChg>
        <pc:cxnChg chg="mod">
          <ac:chgData name="R-E. Alexii" userId="30a26711-8377-4383-aa6e-1116e02f93b1" providerId="ADAL" clId="{664AE7DB-3F6B-6B47-ACDA-8938604C7609}" dt="2024-07-24T15:40:13.573" v="4008"/>
          <ac:cxnSpMkLst>
            <pc:docMk/>
            <pc:sldMk cId="1458833795" sldId="263"/>
            <ac:cxnSpMk id="68" creationId="{80EB21D3-9251-FDE7-EDD1-A6B9C74CDE1F}"/>
          </ac:cxnSpMkLst>
        </pc:cxnChg>
        <pc:cxnChg chg="mod">
          <ac:chgData name="R-E. Alexii" userId="30a26711-8377-4383-aa6e-1116e02f93b1" providerId="ADAL" clId="{664AE7DB-3F6B-6B47-ACDA-8938604C7609}" dt="2024-07-24T15:40:13.573" v="4008"/>
          <ac:cxnSpMkLst>
            <pc:docMk/>
            <pc:sldMk cId="1458833795" sldId="263"/>
            <ac:cxnSpMk id="69" creationId="{ABC1D09C-99F7-C43D-3C85-A553079EF699}"/>
          </ac:cxnSpMkLst>
        </pc:cxnChg>
        <pc:cxnChg chg="mod">
          <ac:chgData name="R-E. Alexii" userId="30a26711-8377-4383-aa6e-1116e02f93b1" providerId="ADAL" clId="{664AE7DB-3F6B-6B47-ACDA-8938604C7609}" dt="2024-07-24T15:40:13.573" v="4008"/>
          <ac:cxnSpMkLst>
            <pc:docMk/>
            <pc:sldMk cId="1458833795" sldId="263"/>
            <ac:cxnSpMk id="70" creationId="{2488873C-1FEE-2BB6-7D76-FD9CCEB36AF1}"/>
          </ac:cxnSpMkLst>
        </pc:cxnChg>
        <pc:cxnChg chg="mod">
          <ac:chgData name="R-E. Alexii" userId="30a26711-8377-4383-aa6e-1116e02f93b1" providerId="ADAL" clId="{664AE7DB-3F6B-6B47-ACDA-8938604C7609}" dt="2024-07-24T15:40:13.573" v="4008"/>
          <ac:cxnSpMkLst>
            <pc:docMk/>
            <pc:sldMk cId="1458833795" sldId="263"/>
            <ac:cxnSpMk id="76" creationId="{823B461E-4783-E1CF-2B31-E0A6C4B005C9}"/>
          </ac:cxnSpMkLst>
        </pc:cxnChg>
        <pc:cxnChg chg="mod">
          <ac:chgData name="R-E. Alexii" userId="30a26711-8377-4383-aa6e-1116e02f93b1" providerId="ADAL" clId="{664AE7DB-3F6B-6B47-ACDA-8938604C7609}" dt="2024-07-24T15:40:13.573" v="4008"/>
          <ac:cxnSpMkLst>
            <pc:docMk/>
            <pc:sldMk cId="1458833795" sldId="263"/>
            <ac:cxnSpMk id="81" creationId="{47E22B58-5488-5B2A-CE13-53CFE01AD011}"/>
          </ac:cxnSpMkLst>
        </pc:cxnChg>
        <pc:cxnChg chg="mod">
          <ac:chgData name="R-E. Alexii" userId="30a26711-8377-4383-aa6e-1116e02f93b1" providerId="ADAL" clId="{664AE7DB-3F6B-6B47-ACDA-8938604C7609}" dt="2024-07-24T15:40:13.573" v="4008"/>
          <ac:cxnSpMkLst>
            <pc:docMk/>
            <pc:sldMk cId="1458833795" sldId="263"/>
            <ac:cxnSpMk id="82" creationId="{729686A7-E2A6-F81F-77C9-1A029AFE4BD7}"/>
          </ac:cxnSpMkLst>
        </pc:cxnChg>
        <pc:cxnChg chg="mod">
          <ac:chgData name="R-E. Alexii" userId="30a26711-8377-4383-aa6e-1116e02f93b1" providerId="ADAL" clId="{664AE7DB-3F6B-6B47-ACDA-8938604C7609}" dt="2024-07-24T15:40:13.573" v="4008"/>
          <ac:cxnSpMkLst>
            <pc:docMk/>
            <pc:sldMk cId="1458833795" sldId="263"/>
            <ac:cxnSpMk id="83" creationId="{E3DE8E18-11C3-9A29-471C-D346CB12B018}"/>
          </ac:cxnSpMkLst>
        </pc:cxnChg>
        <pc:cxnChg chg="mod">
          <ac:chgData name="R-E. Alexii" userId="30a26711-8377-4383-aa6e-1116e02f93b1" providerId="ADAL" clId="{664AE7DB-3F6B-6B47-ACDA-8938604C7609}" dt="2024-07-24T15:40:13.573" v="4008"/>
          <ac:cxnSpMkLst>
            <pc:docMk/>
            <pc:sldMk cId="1458833795" sldId="263"/>
            <ac:cxnSpMk id="84" creationId="{F58A35A9-0F43-216D-D91C-76B58976218E}"/>
          </ac:cxnSpMkLst>
        </pc:cxnChg>
        <pc:cxnChg chg="mod">
          <ac:chgData name="R-E. Alexii" userId="30a26711-8377-4383-aa6e-1116e02f93b1" providerId="ADAL" clId="{664AE7DB-3F6B-6B47-ACDA-8938604C7609}" dt="2024-07-24T15:40:13.573" v="4008"/>
          <ac:cxnSpMkLst>
            <pc:docMk/>
            <pc:sldMk cId="1458833795" sldId="263"/>
            <ac:cxnSpMk id="85" creationId="{D5F34920-CE54-A018-B288-4D0C286FD56B}"/>
          </ac:cxnSpMkLst>
        </pc:cxnChg>
        <pc:cxnChg chg="mod">
          <ac:chgData name="R-E. Alexii" userId="30a26711-8377-4383-aa6e-1116e02f93b1" providerId="ADAL" clId="{664AE7DB-3F6B-6B47-ACDA-8938604C7609}" dt="2024-07-24T15:40:13.573" v="4008"/>
          <ac:cxnSpMkLst>
            <pc:docMk/>
            <pc:sldMk cId="1458833795" sldId="263"/>
            <ac:cxnSpMk id="86" creationId="{9E432F09-8BD9-751E-BC40-FEA884627964}"/>
          </ac:cxnSpMkLst>
        </pc:cxnChg>
        <pc:cxnChg chg="mod">
          <ac:chgData name="R-E. Alexii" userId="30a26711-8377-4383-aa6e-1116e02f93b1" providerId="ADAL" clId="{664AE7DB-3F6B-6B47-ACDA-8938604C7609}" dt="2024-07-24T15:40:13.573" v="4008"/>
          <ac:cxnSpMkLst>
            <pc:docMk/>
            <pc:sldMk cId="1458833795" sldId="263"/>
            <ac:cxnSpMk id="92" creationId="{15F4FFB3-1A12-BC3D-9E58-EB19E9C2A252}"/>
          </ac:cxnSpMkLst>
        </pc:cxnChg>
        <pc:cxnChg chg="mod">
          <ac:chgData name="R-E. Alexii" userId="30a26711-8377-4383-aa6e-1116e02f93b1" providerId="ADAL" clId="{664AE7DB-3F6B-6B47-ACDA-8938604C7609}" dt="2024-07-24T15:40:13.573" v="4008"/>
          <ac:cxnSpMkLst>
            <pc:docMk/>
            <pc:sldMk cId="1458833795" sldId="263"/>
            <ac:cxnSpMk id="97" creationId="{D62BD9AC-5190-9042-C184-CDFAC48FB9B4}"/>
          </ac:cxnSpMkLst>
        </pc:cxnChg>
        <pc:cxnChg chg="mod">
          <ac:chgData name="R-E. Alexii" userId="30a26711-8377-4383-aa6e-1116e02f93b1" providerId="ADAL" clId="{664AE7DB-3F6B-6B47-ACDA-8938604C7609}" dt="2024-07-24T15:40:13.573" v="4008"/>
          <ac:cxnSpMkLst>
            <pc:docMk/>
            <pc:sldMk cId="1458833795" sldId="263"/>
            <ac:cxnSpMk id="98" creationId="{259D05FF-B56A-AE6A-38CB-7CFD9765BAF7}"/>
          </ac:cxnSpMkLst>
        </pc:cxnChg>
        <pc:cxnChg chg="mod">
          <ac:chgData name="R-E. Alexii" userId="30a26711-8377-4383-aa6e-1116e02f93b1" providerId="ADAL" clId="{664AE7DB-3F6B-6B47-ACDA-8938604C7609}" dt="2024-07-24T15:40:13.573" v="4008"/>
          <ac:cxnSpMkLst>
            <pc:docMk/>
            <pc:sldMk cId="1458833795" sldId="263"/>
            <ac:cxnSpMk id="99" creationId="{0317E1B2-5165-E838-B487-3853B9C68A83}"/>
          </ac:cxnSpMkLst>
        </pc:cxnChg>
        <pc:cxnChg chg="mod">
          <ac:chgData name="R-E. Alexii" userId="30a26711-8377-4383-aa6e-1116e02f93b1" providerId="ADAL" clId="{664AE7DB-3F6B-6B47-ACDA-8938604C7609}" dt="2024-07-24T15:40:13.573" v="4008"/>
          <ac:cxnSpMkLst>
            <pc:docMk/>
            <pc:sldMk cId="1458833795" sldId="263"/>
            <ac:cxnSpMk id="100" creationId="{D250830D-B573-D7D2-0995-63049A5C8AC6}"/>
          </ac:cxnSpMkLst>
        </pc:cxnChg>
        <pc:cxnChg chg="mod">
          <ac:chgData name="R-E. Alexii" userId="30a26711-8377-4383-aa6e-1116e02f93b1" providerId="ADAL" clId="{664AE7DB-3F6B-6B47-ACDA-8938604C7609}" dt="2024-07-24T15:40:13.573" v="4008"/>
          <ac:cxnSpMkLst>
            <pc:docMk/>
            <pc:sldMk cId="1458833795" sldId="263"/>
            <ac:cxnSpMk id="101" creationId="{8CCCE302-41FB-9047-B754-87C0B15EE284}"/>
          </ac:cxnSpMkLst>
        </pc:cxnChg>
        <pc:cxnChg chg="mod">
          <ac:chgData name="R-E. Alexii" userId="30a26711-8377-4383-aa6e-1116e02f93b1" providerId="ADAL" clId="{664AE7DB-3F6B-6B47-ACDA-8938604C7609}" dt="2024-07-24T15:40:13.573" v="4008"/>
          <ac:cxnSpMkLst>
            <pc:docMk/>
            <pc:sldMk cId="1458833795" sldId="263"/>
            <ac:cxnSpMk id="102" creationId="{25AF1263-9373-AF2A-8F7C-0D48855DBC10}"/>
          </ac:cxnSpMkLst>
        </pc:cxnChg>
        <pc:extLst>
          <p:ext xmlns:p="http://schemas.openxmlformats.org/presentationml/2006/main" uri="{D6D511B9-2390-475A-947B-AFAB55BFBCF1}">
            <pc226:cmChg xmlns:pc226="http://schemas.microsoft.com/office/powerpoint/2022/06/main/command" chg="add del mod">
              <pc226:chgData name="R-E. Alexii" userId="30a26711-8377-4383-aa6e-1116e02f93b1" providerId="ADAL" clId="{664AE7DB-3F6B-6B47-ACDA-8938604C7609}" dt="2024-08-20T19:15:52.142" v="15156"/>
              <pc2:cmMkLst xmlns:pc2="http://schemas.microsoft.com/office/powerpoint/2019/9/main/command">
                <pc:docMk/>
                <pc:sldMk cId="1458833795" sldId="263"/>
                <pc2:cmMk id="{81E81341-6256-BE45-8538-76301E966423}"/>
              </pc2:cmMkLst>
            </pc226:cmChg>
            <pc226:cmChg xmlns:pc226="http://schemas.microsoft.com/office/powerpoint/2022/06/main/command" chg="del">
              <pc226:chgData name="R-E. Alexii" userId="30a26711-8377-4383-aa6e-1116e02f93b1" providerId="ADAL" clId="{664AE7DB-3F6B-6B47-ACDA-8938604C7609}" dt="2024-08-20T19:17:34.610" v="15157"/>
              <pc2:cmMkLst xmlns:pc2="http://schemas.microsoft.com/office/powerpoint/2019/9/main/command">
                <pc:docMk/>
                <pc:sldMk cId="1458833795" sldId="263"/>
                <pc2:cmMk id="{A530DD55-27F8-E740-85BB-7E686B5C122F}"/>
              </pc2:cmMkLst>
            </pc226:cmChg>
          </p:ext>
        </pc:extLst>
      </pc:sldChg>
      <pc:sldChg chg="addSp delSp modSp new mod modNotes">
        <pc:chgData name="R-E. Alexii" userId="30a26711-8377-4383-aa6e-1116e02f93b1" providerId="ADAL" clId="{664AE7DB-3F6B-6B47-ACDA-8938604C7609}" dt="2024-08-18T13:45:17.065" v="12564"/>
        <pc:sldMkLst>
          <pc:docMk/>
          <pc:sldMk cId="3701431687" sldId="264"/>
        </pc:sldMkLst>
        <pc:spChg chg="add del mod">
          <ac:chgData name="R-E. Alexii" userId="30a26711-8377-4383-aa6e-1116e02f93b1" providerId="ADAL" clId="{664AE7DB-3F6B-6B47-ACDA-8938604C7609}" dt="2024-08-18T13:45:14.219" v="12561"/>
          <ac:spMkLst>
            <pc:docMk/>
            <pc:sldMk cId="3701431687" sldId="264"/>
            <ac:spMk id="2" creationId="{226E19CE-98DA-A7B5-1F49-EE5D7775FF10}"/>
          </ac:spMkLst>
        </pc:spChg>
        <pc:spChg chg="del">
          <ac:chgData name="R-E. Alexii" userId="30a26711-8377-4383-aa6e-1116e02f93b1" providerId="ADAL" clId="{664AE7DB-3F6B-6B47-ACDA-8938604C7609}" dt="2024-07-24T15:49:31.340" v="4518" actId="478"/>
          <ac:spMkLst>
            <pc:docMk/>
            <pc:sldMk cId="3701431687" sldId="264"/>
            <ac:spMk id="2" creationId="{829299F0-48EE-1616-7D74-813852687D9E}"/>
          </ac:spMkLst>
        </pc:spChg>
        <pc:spChg chg="add mod">
          <ac:chgData name="R-E. Alexii" userId="30a26711-8377-4383-aa6e-1116e02f93b1" providerId="ADAL" clId="{664AE7DB-3F6B-6B47-ACDA-8938604C7609}" dt="2024-08-12T10:24:42.603" v="10237" actId="20577"/>
          <ac:spMkLst>
            <pc:docMk/>
            <pc:sldMk cId="3701431687" sldId="264"/>
            <ac:spMk id="103" creationId="{C53CDEAA-9FE8-361B-DF12-F10489E84C5B}"/>
          </ac:spMkLst>
        </pc:spChg>
        <pc:spChg chg="add del mod">
          <ac:chgData name="R-E. Alexii" userId="30a26711-8377-4383-aa6e-1116e02f93b1" providerId="ADAL" clId="{664AE7DB-3F6B-6B47-ACDA-8938604C7609}" dt="2024-08-18T13:45:13.181" v="12558"/>
          <ac:spMkLst>
            <pc:docMk/>
            <pc:sldMk cId="3701431687" sldId="264"/>
            <ac:spMk id="104" creationId="{B3F546DF-B4A5-90D4-83FF-809EF18F14DF}"/>
          </ac:spMkLst>
        </pc:spChg>
        <pc:grpChg chg="add mod">
          <ac:chgData name="R-E. Alexii" userId="30a26711-8377-4383-aa6e-1116e02f93b1" providerId="ADAL" clId="{664AE7DB-3F6B-6B47-ACDA-8938604C7609}" dt="2024-07-24T15:46:07.085" v="4071"/>
          <ac:grpSpMkLst>
            <pc:docMk/>
            <pc:sldMk cId="3701431687" sldId="264"/>
            <ac:grpSpMk id="4" creationId="{B517E706-9FD3-CA8E-7BDE-2F0A17C6A1E8}"/>
          </ac:grpSpMkLst>
        </pc:grpChg>
        <pc:grpChg chg="mod">
          <ac:chgData name="R-E. Alexii" userId="30a26711-8377-4383-aa6e-1116e02f93b1" providerId="ADAL" clId="{664AE7DB-3F6B-6B47-ACDA-8938604C7609}" dt="2024-07-24T15:46:07.085" v="4071"/>
          <ac:grpSpMkLst>
            <pc:docMk/>
            <pc:sldMk cId="3701431687" sldId="264"/>
            <ac:grpSpMk id="12" creationId="{BDD6EC38-FFE4-E553-759F-D00023BB9CBB}"/>
          </ac:grpSpMkLst>
        </pc:grpChg>
        <pc:grpChg chg="mod">
          <ac:chgData name="R-E. Alexii" userId="30a26711-8377-4383-aa6e-1116e02f93b1" providerId="ADAL" clId="{664AE7DB-3F6B-6B47-ACDA-8938604C7609}" dt="2024-07-24T15:46:07.085" v="4071"/>
          <ac:grpSpMkLst>
            <pc:docMk/>
            <pc:sldMk cId="3701431687" sldId="264"/>
            <ac:grpSpMk id="13" creationId="{169B64E7-376B-DB9C-5BF1-4A6EC21F8399}"/>
          </ac:grpSpMkLst>
        </pc:grpChg>
        <pc:grpChg chg="mod">
          <ac:chgData name="R-E. Alexii" userId="30a26711-8377-4383-aa6e-1116e02f93b1" providerId="ADAL" clId="{664AE7DB-3F6B-6B47-ACDA-8938604C7609}" dt="2024-07-24T15:46:07.085" v="4071"/>
          <ac:grpSpMkLst>
            <pc:docMk/>
            <pc:sldMk cId="3701431687" sldId="264"/>
            <ac:grpSpMk id="14" creationId="{10F8AC27-B9A0-3AB1-A807-E4A49320CA59}"/>
          </ac:grpSpMkLst>
        </pc:grpChg>
        <pc:grpChg chg="mod">
          <ac:chgData name="R-E. Alexii" userId="30a26711-8377-4383-aa6e-1116e02f93b1" providerId="ADAL" clId="{664AE7DB-3F6B-6B47-ACDA-8938604C7609}" dt="2024-07-24T15:46:07.085" v="4071"/>
          <ac:grpSpMkLst>
            <pc:docMk/>
            <pc:sldMk cId="3701431687" sldId="264"/>
            <ac:grpSpMk id="18" creationId="{F82C5FEE-C344-5400-EA94-B979A73098A8}"/>
          </ac:grpSpMkLst>
        </pc:grpChg>
        <pc:grpChg chg="mod">
          <ac:chgData name="R-E. Alexii" userId="30a26711-8377-4383-aa6e-1116e02f93b1" providerId="ADAL" clId="{664AE7DB-3F6B-6B47-ACDA-8938604C7609}" dt="2024-07-24T15:46:07.085" v="4071"/>
          <ac:grpSpMkLst>
            <pc:docMk/>
            <pc:sldMk cId="3701431687" sldId="264"/>
            <ac:grpSpMk id="22" creationId="{0CE75CD8-B6E1-6C1D-196B-2F1FE5ED8EB0}"/>
          </ac:grpSpMkLst>
        </pc:grpChg>
        <pc:grpChg chg="mod">
          <ac:chgData name="R-E. Alexii" userId="30a26711-8377-4383-aa6e-1116e02f93b1" providerId="ADAL" clId="{664AE7DB-3F6B-6B47-ACDA-8938604C7609}" dt="2024-07-24T15:46:07.085" v="4071"/>
          <ac:grpSpMkLst>
            <pc:docMk/>
            <pc:sldMk cId="3701431687" sldId="264"/>
            <ac:grpSpMk id="23" creationId="{1836B90B-290B-07F5-A0D3-C018DAD19208}"/>
          </ac:grpSpMkLst>
        </pc:grpChg>
        <pc:grpChg chg="mod">
          <ac:chgData name="R-E. Alexii" userId="30a26711-8377-4383-aa6e-1116e02f93b1" providerId="ADAL" clId="{664AE7DB-3F6B-6B47-ACDA-8938604C7609}" dt="2024-07-24T15:46:07.085" v="4071"/>
          <ac:grpSpMkLst>
            <pc:docMk/>
            <pc:sldMk cId="3701431687" sldId="264"/>
            <ac:grpSpMk id="26" creationId="{BD469754-B815-C15C-795D-35E52A92354F}"/>
          </ac:grpSpMkLst>
        </pc:grpChg>
        <pc:grpChg chg="mod">
          <ac:chgData name="R-E. Alexii" userId="30a26711-8377-4383-aa6e-1116e02f93b1" providerId="ADAL" clId="{664AE7DB-3F6B-6B47-ACDA-8938604C7609}" dt="2024-07-24T15:46:07.085" v="4071"/>
          <ac:grpSpMkLst>
            <pc:docMk/>
            <pc:sldMk cId="3701431687" sldId="264"/>
            <ac:grpSpMk id="27" creationId="{B99986F4-367A-0961-40A0-FFB55E524258}"/>
          </ac:grpSpMkLst>
        </pc:grpChg>
        <pc:grpChg chg="mod">
          <ac:chgData name="R-E. Alexii" userId="30a26711-8377-4383-aa6e-1116e02f93b1" providerId="ADAL" clId="{664AE7DB-3F6B-6B47-ACDA-8938604C7609}" dt="2024-07-24T15:46:07.085" v="4071"/>
          <ac:grpSpMkLst>
            <pc:docMk/>
            <pc:sldMk cId="3701431687" sldId="264"/>
            <ac:grpSpMk id="30" creationId="{58370EC1-54B2-9FFB-A493-1BA798334F8B}"/>
          </ac:grpSpMkLst>
        </pc:grpChg>
        <pc:grpChg chg="mod">
          <ac:chgData name="R-E. Alexii" userId="30a26711-8377-4383-aa6e-1116e02f93b1" providerId="ADAL" clId="{664AE7DB-3F6B-6B47-ACDA-8938604C7609}" dt="2024-07-24T15:46:07.085" v="4071"/>
          <ac:grpSpMkLst>
            <pc:docMk/>
            <pc:sldMk cId="3701431687" sldId="264"/>
            <ac:grpSpMk id="39" creationId="{9A56F1BE-1391-5BB5-B847-14019968E858}"/>
          </ac:grpSpMkLst>
        </pc:grpChg>
        <pc:grpChg chg="mod">
          <ac:chgData name="R-E. Alexii" userId="30a26711-8377-4383-aa6e-1116e02f93b1" providerId="ADAL" clId="{664AE7DB-3F6B-6B47-ACDA-8938604C7609}" dt="2024-07-24T15:46:07.085" v="4071"/>
          <ac:grpSpMkLst>
            <pc:docMk/>
            <pc:sldMk cId="3701431687" sldId="264"/>
            <ac:grpSpMk id="42" creationId="{1344D1A3-CA22-FD55-4C38-A770E1F9989A}"/>
          </ac:grpSpMkLst>
        </pc:grpChg>
        <pc:grpChg chg="mod">
          <ac:chgData name="R-E. Alexii" userId="30a26711-8377-4383-aa6e-1116e02f93b1" providerId="ADAL" clId="{664AE7DB-3F6B-6B47-ACDA-8938604C7609}" dt="2024-07-24T15:46:07.085" v="4071"/>
          <ac:grpSpMkLst>
            <pc:docMk/>
            <pc:sldMk cId="3701431687" sldId="264"/>
            <ac:grpSpMk id="43" creationId="{516896BF-E8AB-195E-55A6-601DF16B1CB0}"/>
          </ac:grpSpMkLst>
        </pc:grpChg>
        <pc:grpChg chg="mod">
          <ac:chgData name="R-E. Alexii" userId="30a26711-8377-4383-aa6e-1116e02f93b1" providerId="ADAL" clId="{664AE7DB-3F6B-6B47-ACDA-8938604C7609}" dt="2024-07-24T15:46:07.085" v="4071"/>
          <ac:grpSpMkLst>
            <pc:docMk/>
            <pc:sldMk cId="3701431687" sldId="264"/>
            <ac:grpSpMk id="46" creationId="{2CFCC6AE-BB3B-A605-DB39-910DA55FB898}"/>
          </ac:grpSpMkLst>
        </pc:grpChg>
        <pc:grpChg chg="mod">
          <ac:chgData name="R-E. Alexii" userId="30a26711-8377-4383-aa6e-1116e02f93b1" providerId="ADAL" clId="{664AE7DB-3F6B-6B47-ACDA-8938604C7609}" dt="2024-07-24T15:46:07.085" v="4071"/>
          <ac:grpSpMkLst>
            <pc:docMk/>
            <pc:sldMk cId="3701431687" sldId="264"/>
            <ac:grpSpMk id="55" creationId="{04763E31-2EAB-1919-E6F9-2775DAA7E946}"/>
          </ac:grpSpMkLst>
        </pc:grpChg>
        <pc:grpChg chg="mod">
          <ac:chgData name="R-E. Alexii" userId="30a26711-8377-4383-aa6e-1116e02f93b1" providerId="ADAL" clId="{664AE7DB-3F6B-6B47-ACDA-8938604C7609}" dt="2024-07-24T15:46:07.085" v="4071"/>
          <ac:grpSpMkLst>
            <pc:docMk/>
            <pc:sldMk cId="3701431687" sldId="264"/>
            <ac:grpSpMk id="58" creationId="{3D0F05DE-3976-59C6-F9E3-0AAB6D0EBA24}"/>
          </ac:grpSpMkLst>
        </pc:grpChg>
        <pc:grpChg chg="mod">
          <ac:chgData name="R-E. Alexii" userId="30a26711-8377-4383-aa6e-1116e02f93b1" providerId="ADAL" clId="{664AE7DB-3F6B-6B47-ACDA-8938604C7609}" dt="2024-07-24T15:46:07.085" v="4071"/>
          <ac:grpSpMkLst>
            <pc:docMk/>
            <pc:sldMk cId="3701431687" sldId="264"/>
            <ac:grpSpMk id="59" creationId="{3D459C87-75D6-CF75-591A-8A281FA6B748}"/>
          </ac:grpSpMkLst>
        </pc:grpChg>
        <pc:grpChg chg="mod">
          <ac:chgData name="R-E. Alexii" userId="30a26711-8377-4383-aa6e-1116e02f93b1" providerId="ADAL" clId="{664AE7DB-3F6B-6B47-ACDA-8938604C7609}" dt="2024-07-24T15:46:07.085" v="4071"/>
          <ac:grpSpMkLst>
            <pc:docMk/>
            <pc:sldMk cId="3701431687" sldId="264"/>
            <ac:grpSpMk id="62" creationId="{B20CD99A-42A8-D509-FFCA-4C22A94A2E96}"/>
          </ac:grpSpMkLst>
        </pc:grpChg>
        <pc:grpChg chg="mod">
          <ac:chgData name="R-E. Alexii" userId="30a26711-8377-4383-aa6e-1116e02f93b1" providerId="ADAL" clId="{664AE7DB-3F6B-6B47-ACDA-8938604C7609}" dt="2024-07-24T15:46:07.085" v="4071"/>
          <ac:grpSpMkLst>
            <pc:docMk/>
            <pc:sldMk cId="3701431687" sldId="264"/>
            <ac:grpSpMk id="71" creationId="{D526291D-678C-1EB7-788F-D0E3696E776D}"/>
          </ac:grpSpMkLst>
        </pc:grpChg>
        <pc:grpChg chg="mod">
          <ac:chgData name="R-E. Alexii" userId="30a26711-8377-4383-aa6e-1116e02f93b1" providerId="ADAL" clId="{664AE7DB-3F6B-6B47-ACDA-8938604C7609}" dt="2024-07-24T15:46:07.085" v="4071"/>
          <ac:grpSpMkLst>
            <pc:docMk/>
            <pc:sldMk cId="3701431687" sldId="264"/>
            <ac:grpSpMk id="74" creationId="{6B6A1085-A2B7-616C-DA1E-44C9FFD77E55}"/>
          </ac:grpSpMkLst>
        </pc:grpChg>
        <pc:grpChg chg="mod">
          <ac:chgData name="R-E. Alexii" userId="30a26711-8377-4383-aa6e-1116e02f93b1" providerId="ADAL" clId="{664AE7DB-3F6B-6B47-ACDA-8938604C7609}" dt="2024-07-24T15:46:07.085" v="4071"/>
          <ac:grpSpMkLst>
            <pc:docMk/>
            <pc:sldMk cId="3701431687" sldId="264"/>
            <ac:grpSpMk id="75" creationId="{2650B76A-272F-1FE1-3DB4-8F7386E3C4A1}"/>
          </ac:grpSpMkLst>
        </pc:grpChg>
        <pc:grpChg chg="mod">
          <ac:chgData name="R-E. Alexii" userId="30a26711-8377-4383-aa6e-1116e02f93b1" providerId="ADAL" clId="{664AE7DB-3F6B-6B47-ACDA-8938604C7609}" dt="2024-07-24T15:46:07.085" v="4071"/>
          <ac:grpSpMkLst>
            <pc:docMk/>
            <pc:sldMk cId="3701431687" sldId="264"/>
            <ac:grpSpMk id="78" creationId="{5D6AF1B2-0F2D-6DC5-C67E-1E61DA02DDAA}"/>
          </ac:grpSpMkLst>
        </pc:grpChg>
        <pc:grpChg chg="mod">
          <ac:chgData name="R-E. Alexii" userId="30a26711-8377-4383-aa6e-1116e02f93b1" providerId="ADAL" clId="{664AE7DB-3F6B-6B47-ACDA-8938604C7609}" dt="2024-07-24T15:46:07.085" v="4071"/>
          <ac:grpSpMkLst>
            <pc:docMk/>
            <pc:sldMk cId="3701431687" sldId="264"/>
            <ac:grpSpMk id="87" creationId="{3C7DB243-716E-F1B2-A22E-6CC79746BEE0}"/>
          </ac:grpSpMkLst>
        </pc:grpChg>
        <pc:grpChg chg="mod">
          <ac:chgData name="R-E. Alexii" userId="30a26711-8377-4383-aa6e-1116e02f93b1" providerId="ADAL" clId="{664AE7DB-3F6B-6B47-ACDA-8938604C7609}" dt="2024-07-24T15:46:07.085" v="4071"/>
          <ac:grpSpMkLst>
            <pc:docMk/>
            <pc:sldMk cId="3701431687" sldId="264"/>
            <ac:grpSpMk id="90" creationId="{4F0AEF95-0AA0-94E0-17F6-6D3A8BC7F786}"/>
          </ac:grpSpMkLst>
        </pc:grpChg>
        <pc:grpChg chg="mod">
          <ac:chgData name="R-E. Alexii" userId="30a26711-8377-4383-aa6e-1116e02f93b1" providerId="ADAL" clId="{664AE7DB-3F6B-6B47-ACDA-8938604C7609}" dt="2024-07-24T15:46:07.085" v="4071"/>
          <ac:grpSpMkLst>
            <pc:docMk/>
            <pc:sldMk cId="3701431687" sldId="264"/>
            <ac:grpSpMk id="91" creationId="{FD3F4D96-46CA-EDFE-85C1-4BBC2EB9C219}"/>
          </ac:grpSpMkLst>
        </pc:grpChg>
        <pc:grpChg chg="mod">
          <ac:chgData name="R-E. Alexii" userId="30a26711-8377-4383-aa6e-1116e02f93b1" providerId="ADAL" clId="{664AE7DB-3F6B-6B47-ACDA-8938604C7609}" dt="2024-07-24T15:46:07.085" v="4071"/>
          <ac:grpSpMkLst>
            <pc:docMk/>
            <pc:sldMk cId="3701431687" sldId="264"/>
            <ac:grpSpMk id="94" creationId="{187264A1-DAB0-0397-FE53-5064CBB461AF}"/>
          </ac:grpSpMkLst>
        </pc:grpChg>
        <pc:picChg chg="add mod">
          <ac:chgData name="R-E. Alexii" userId="30a26711-8377-4383-aa6e-1116e02f93b1" providerId="ADAL" clId="{664AE7DB-3F6B-6B47-ACDA-8938604C7609}" dt="2024-07-24T15:46:07.085" v="4071"/>
          <ac:picMkLst>
            <pc:docMk/>
            <pc:sldMk cId="3701431687" sldId="264"/>
            <ac:picMk id="3" creationId="{E7F309AC-90E7-ABFD-BE7B-AD4D4FE07B2C}"/>
          </ac:picMkLst>
        </pc:picChg>
        <pc:inkChg chg="mod">
          <ac:chgData name="R-E. Alexii" userId="30a26711-8377-4383-aa6e-1116e02f93b1" providerId="ADAL" clId="{664AE7DB-3F6B-6B47-ACDA-8938604C7609}" dt="2024-07-24T15:46:07.085" v="4071"/>
          <ac:inkMkLst>
            <pc:docMk/>
            <pc:sldMk cId="3701431687" sldId="264"/>
            <ac:inkMk id="24" creationId="{B2726A87-0AB7-0829-C438-E32F6FD33CF6}"/>
          </ac:inkMkLst>
        </pc:inkChg>
        <pc:inkChg chg="mod">
          <ac:chgData name="R-E. Alexii" userId="30a26711-8377-4383-aa6e-1116e02f93b1" providerId="ADAL" clId="{664AE7DB-3F6B-6B47-ACDA-8938604C7609}" dt="2024-07-24T15:46:07.085" v="4071"/>
          <ac:inkMkLst>
            <pc:docMk/>
            <pc:sldMk cId="3701431687" sldId="264"/>
            <ac:inkMk id="25" creationId="{AB894BE4-FC42-A878-F871-68F432BC73AB}"/>
          </ac:inkMkLst>
        </pc:inkChg>
        <pc:inkChg chg="mod">
          <ac:chgData name="R-E. Alexii" userId="30a26711-8377-4383-aa6e-1116e02f93b1" providerId="ADAL" clId="{664AE7DB-3F6B-6B47-ACDA-8938604C7609}" dt="2024-07-24T15:46:07.085" v="4071"/>
          <ac:inkMkLst>
            <pc:docMk/>
            <pc:sldMk cId="3701431687" sldId="264"/>
            <ac:inkMk id="29" creationId="{20F7F8CF-EBFF-E8C1-77E2-DF46DD6DB954}"/>
          </ac:inkMkLst>
        </pc:inkChg>
        <pc:inkChg chg="mod">
          <ac:chgData name="R-E. Alexii" userId="30a26711-8377-4383-aa6e-1116e02f93b1" providerId="ADAL" clId="{664AE7DB-3F6B-6B47-ACDA-8938604C7609}" dt="2024-07-24T15:46:07.085" v="4071"/>
          <ac:inkMkLst>
            <pc:docMk/>
            <pc:sldMk cId="3701431687" sldId="264"/>
            <ac:inkMk id="31" creationId="{EF34FF50-6653-EC9C-48B4-930F0F9E142A}"/>
          </ac:inkMkLst>
        </pc:inkChg>
        <pc:inkChg chg="mod">
          <ac:chgData name="R-E. Alexii" userId="30a26711-8377-4383-aa6e-1116e02f93b1" providerId="ADAL" clId="{664AE7DB-3F6B-6B47-ACDA-8938604C7609}" dt="2024-07-24T15:46:07.085" v="4071"/>
          <ac:inkMkLst>
            <pc:docMk/>
            <pc:sldMk cId="3701431687" sldId="264"/>
            <ac:inkMk id="32" creationId="{59C39207-E295-A418-C517-97FD94B56CEF}"/>
          </ac:inkMkLst>
        </pc:inkChg>
        <pc:inkChg chg="mod">
          <ac:chgData name="R-E. Alexii" userId="30a26711-8377-4383-aa6e-1116e02f93b1" providerId="ADAL" clId="{664AE7DB-3F6B-6B47-ACDA-8938604C7609}" dt="2024-07-24T15:46:07.085" v="4071"/>
          <ac:inkMkLst>
            <pc:docMk/>
            <pc:sldMk cId="3701431687" sldId="264"/>
            <ac:inkMk id="40" creationId="{15158F48-C984-BF40-F34B-51E593BC3132}"/>
          </ac:inkMkLst>
        </pc:inkChg>
        <pc:inkChg chg="mod">
          <ac:chgData name="R-E. Alexii" userId="30a26711-8377-4383-aa6e-1116e02f93b1" providerId="ADAL" clId="{664AE7DB-3F6B-6B47-ACDA-8938604C7609}" dt="2024-07-24T15:46:07.085" v="4071"/>
          <ac:inkMkLst>
            <pc:docMk/>
            <pc:sldMk cId="3701431687" sldId="264"/>
            <ac:inkMk id="41" creationId="{96387C15-2CD5-CE30-AE23-B987DD70E551}"/>
          </ac:inkMkLst>
        </pc:inkChg>
        <pc:inkChg chg="mod">
          <ac:chgData name="R-E. Alexii" userId="30a26711-8377-4383-aa6e-1116e02f93b1" providerId="ADAL" clId="{664AE7DB-3F6B-6B47-ACDA-8938604C7609}" dt="2024-07-24T15:46:07.085" v="4071"/>
          <ac:inkMkLst>
            <pc:docMk/>
            <pc:sldMk cId="3701431687" sldId="264"/>
            <ac:inkMk id="45" creationId="{45423CB3-DFAE-2C0D-FC86-31BFA72F4B7F}"/>
          </ac:inkMkLst>
        </pc:inkChg>
        <pc:inkChg chg="mod">
          <ac:chgData name="R-E. Alexii" userId="30a26711-8377-4383-aa6e-1116e02f93b1" providerId="ADAL" clId="{664AE7DB-3F6B-6B47-ACDA-8938604C7609}" dt="2024-07-24T15:46:07.085" v="4071"/>
          <ac:inkMkLst>
            <pc:docMk/>
            <pc:sldMk cId="3701431687" sldId="264"/>
            <ac:inkMk id="47" creationId="{2F67CFDA-4A6C-7B3D-718B-2EF182EE1279}"/>
          </ac:inkMkLst>
        </pc:inkChg>
        <pc:inkChg chg="mod">
          <ac:chgData name="R-E. Alexii" userId="30a26711-8377-4383-aa6e-1116e02f93b1" providerId="ADAL" clId="{664AE7DB-3F6B-6B47-ACDA-8938604C7609}" dt="2024-07-24T15:46:07.085" v="4071"/>
          <ac:inkMkLst>
            <pc:docMk/>
            <pc:sldMk cId="3701431687" sldId="264"/>
            <ac:inkMk id="48" creationId="{CBD7A8F7-D6F5-6CA2-79A4-F08BA4F2FB4B}"/>
          </ac:inkMkLst>
        </pc:inkChg>
        <pc:inkChg chg="mod">
          <ac:chgData name="R-E. Alexii" userId="30a26711-8377-4383-aa6e-1116e02f93b1" providerId="ADAL" clId="{664AE7DB-3F6B-6B47-ACDA-8938604C7609}" dt="2024-07-24T15:46:07.085" v="4071"/>
          <ac:inkMkLst>
            <pc:docMk/>
            <pc:sldMk cId="3701431687" sldId="264"/>
            <ac:inkMk id="56" creationId="{55C27014-47A4-4AE9-4392-6E3310C44967}"/>
          </ac:inkMkLst>
        </pc:inkChg>
        <pc:inkChg chg="mod">
          <ac:chgData name="R-E. Alexii" userId="30a26711-8377-4383-aa6e-1116e02f93b1" providerId="ADAL" clId="{664AE7DB-3F6B-6B47-ACDA-8938604C7609}" dt="2024-07-24T15:46:07.085" v="4071"/>
          <ac:inkMkLst>
            <pc:docMk/>
            <pc:sldMk cId="3701431687" sldId="264"/>
            <ac:inkMk id="57" creationId="{831ABE26-809C-3C3B-332B-AF90307FF14D}"/>
          </ac:inkMkLst>
        </pc:inkChg>
        <pc:inkChg chg="mod">
          <ac:chgData name="R-E. Alexii" userId="30a26711-8377-4383-aa6e-1116e02f93b1" providerId="ADAL" clId="{664AE7DB-3F6B-6B47-ACDA-8938604C7609}" dt="2024-07-24T15:46:07.085" v="4071"/>
          <ac:inkMkLst>
            <pc:docMk/>
            <pc:sldMk cId="3701431687" sldId="264"/>
            <ac:inkMk id="61" creationId="{A9117337-0F39-4E64-AF9C-CB50C8704933}"/>
          </ac:inkMkLst>
        </pc:inkChg>
        <pc:inkChg chg="mod">
          <ac:chgData name="R-E. Alexii" userId="30a26711-8377-4383-aa6e-1116e02f93b1" providerId="ADAL" clId="{664AE7DB-3F6B-6B47-ACDA-8938604C7609}" dt="2024-07-24T15:46:07.085" v="4071"/>
          <ac:inkMkLst>
            <pc:docMk/>
            <pc:sldMk cId="3701431687" sldId="264"/>
            <ac:inkMk id="63" creationId="{12DEB3C6-305D-135A-E838-625174B4492F}"/>
          </ac:inkMkLst>
        </pc:inkChg>
        <pc:inkChg chg="mod">
          <ac:chgData name="R-E. Alexii" userId="30a26711-8377-4383-aa6e-1116e02f93b1" providerId="ADAL" clId="{664AE7DB-3F6B-6B47-ACDA-8938604C7609}" dt="2024-07-24T15:46:07.085" v="4071"/>
          <ac:inkMkLst>
            <pc:docMk/>
            <pc:sldMk cId="3701431687" sldId="264"/>
            <ac:inkMk id="64" creationId="{70A9E4D7-59E1-0ABD-8748-DC4B7EB97659}"/>
          </ac:inkMkLst>
        </pc:inkChg>
        <pc:inkChg chg="mod">
          <ac:chgData name="R-E. Alexii" userId="30a26711-8377-4383-aa6e-1116e02f93b1" providerId="ADAL" clId="{664AE7DB-3F6B-6B47-ACDA-8938604C7609}" dt="2024-07-24T15:46:07.085" v="4071"/>
          <ac:inkMkLst>
            <pc:docMk/>
            <pc:sldMk cId="3701431687" sldId="264"/>
            <ac:inkMk id="72" creationId="{B8540163-462B-1020-DA7D-31D122C3512E}"/>
          </ac:inkMkLst>
        </pc:inkChg>
        <pc:inkChg chg="mod">
          <ac:chgData name="R-E. Alexii" userId="30a26711-8377-4383-aa6e-1116e02f93b1" providerId="ADAL" clId="{664AE7DB-3F6B-6B47-ACDA-8938604C7609}" dt="2024-07-24T15:46:07.085" v="4071"/>
          <ac:inkMkLst>
            <pc:docMk/>
            <pc:sldMk cId="3701431687" sldId="264"/>
            <ac:inkMk id="73" creationId="{AFEC0300-E4DC-DE56-F39F-3124D11C59FB}"/>
          </ac:inkMkLst>
        </pc:inkChg>
        <pc:inkChg chg="mod">
          <ac:chgData name="R-E. Alexii" userId="30a26711-8377-4383-aa6e-1116e02f93b1" providerId="ADAL" clId="{664AE7DB-3F6B-6B47-ACDA-8938604C7609}" dt="2024-07-24T15:46:07.085" v="4071"/>
          <ac:inkMkLst>
            <pc:docMk/>
            <pc:sldMk cId="3701431687" sldId="264"/>
            <ac:inkMk id="77" creationId="{3E3CA22D-8068-DE85-B7E5-8C7B01C4B400}"/>
          </ac:inkMkLst>
        </pc:inkChg>
        <pc:inkChg chg="mod">
          <ac:chgData name="R-E. Alexii" userId="30a26711-8377-4383-aa6e-1116e02f93b1" providerId="ADAL" clId="{664AE7DB-3F6B-6B47-ACDA-8938604C7609}" dt="2024-07-24T15:46:07.085" v="4071"/>
          <ac:inkMkLst>
            <pc:docMk/>
            <pc:sldMk cId="3701431687" sldId="264"/>
            <ac:inkMk id="79" creationId="{CD08B1C1-7D8A-666A-1B3B-5805C1B9F7F0}"/>
          </ac:inkMkLst>
        </pc:inkChg>
        <pc:inkChg chg="mod">
          <ac:chgData name="R-E. Alexii" userId="30a26711-8377-4383-aa6e-1116e02f93b1" providerId="ADAL" clId="{664AE7DB-3F6B-6B47-ACDA-8938604C7609}" dt="2024-07-24T15:46:07.085" v="4071"/>
          <ac:inkMkLst>
            <pc:docMk/>
            <pc:sldMk cId="3701431687" sldId="264"/>
            <ac:inkMk id="80" creationId="{A963017D-83D3-67C0-2C9A-1BE6F33005B5}"/>
          </ac:inkMkLst>
        </pc:inkChg>
        <pc:inkChg chg="mod">
          <ac:chgData name="R-E. Alexii" userId="30a26711-8377-4383-aa6e-1116e02f93b1" providerId="ADAL" clId="{664AE7DB-3F6B-6B47-ACDA-8938604C7609}" dt="2024-07-24T15:46:07.085" v="4071"/>
          <ac:inkMkLst>
            <pc:docMk/>
            <pc:sldMk cId="3701431687" sldId="264"/>
            <ac:inkMk id="88" creationId="{E33658D2-27E6-C31D-C48C-9FB8DB922C76}"/>
          </ac:inkMkLst>
        </pc:inkChg>
        <pc:inkChg chg="mod">
          <ac:chgData name="R-E. Alexii" userId="30a26711-8377-4383-aa6e-1116e02f93b1" providerId="ADAL" clId="{664AE7DB-3F6B-6B47-ACDA-8938604C7609}" dt="2024-07-24T15:46:07.085" v="4071"/>
          <ac:inkMkLst>
            <pc:docMk/>
            <pc:sldMk cId="3701431687" sldId="264"/>
            <ac:inkMk id="89" creationId="{006EECA8-461B-2FD0-F9DA-7382142CE83A}"/>
          </ac:inkMkLst>
        </pc:inkChg>
        <pc:inkChg chg="mod">
          <ac:chgData name="R-E. Alexii" userId="30a26711-8377-4383-aa6e-1116e02f93b1" providerId="ADAL" clId="{664AE7DB-3F6B-6B47-ACDA-8938604C7609}" dt="2024-07-24T15:46:07.085" v="4071"/>
          <ac:inkMkLst>
            <pc:docMk/>
            <pc:sldMk cId="3701431687" sldId="264"/>
            <ac:inkMk id="93" creationId="{C8CBD4D7-01B1-5256-1C00-EE1BBE127018}"/>
          </ac:inkMkLst>
        </pc:inkChg>
        <pc:inkChg chg="mod">
          <ac:chgData name="R-E. Alexii" userId="30a26711-8377-4383-aa6e-1116e02f93b1" providerId="ADAL" clId="{664AE7DB-3F6B-6B47-ACDA-8938604C7609}" dt="2024-07-24T15:46:07.085" v="4071"/>
          <ac:inkMkLst>
            <pc:docMk/>
            <pc:sldMk cId="3701431687" sldId="264"/>
            <ac:inkMk id="95" creationId="{83C461A1-579D-7837-6C7E-5A00020C5F77}"/>
          </ac:inkMkLst>
        </pc:inkChg>
        <pc:inkChg chg="mod">
          <ac:chgData name="R-E. Alexii" userId="30a26711-8377-4383-aa6e-1116e02f93b1" providerId="ADAL" clId="{664AE7DB-3F6B-6B47-ACDA-8938604C7609}" dt="2024-07-24T15:46:07.085" v="4071"/>
          <ac:inkMkLst>
            <pc:docMk/>
            <pc:sldMk cId="3701431687" sldId="264"/>
            <ac:inkMk id="96" creationId="{29D74D91-0975-91A6-30A3-A5D37E8CA099}"/>
          </ac:inkMkLst>
        </pc:inkChg>
        <pc:cxnChg chg="mod">
          <ac:chgData name="R-E. Alexii" userId="30a26711-8377-4383-aa6e-1116e02f93b1" providerId="ADAL" clId="{664AE7DB-3F6B-6B47-ACDA-8938604C7609}" dt="2024-07-24T15:46:07.085" v="4071"/>
          <ac:cxnSpMkLst>
            <pc:docMk/>
            <pc:sldMk cId="3701431687" sldId="264"/>
            <ac:cxnSpMk id="5" creationId="{26A616CB-6B7A-B45D-FB19-4EF757C85A05}"/>
          </ac:cxnSpMkLst>
        </pc:cxnChg>
        <pc:cxnChg chg="mod">
          <ac:chgData name="R-E. Alexii" userId="30a26711-8377-4383-aa6e-1116e02f93b1" providerId="ADAL" clId="{664AE7DB-3F6B-6B47-ACDA-8938604C7609}" dt="2024-07-24T15:46:07.085" v="4071"/>
          <ac:cxnSpMkLst>
            <pc:docMk/>
            <pc:sldMk cId="3701431687" sldId="264"/>
            <ac:cxnSpMk id="6" creationId="{7A997B8F-8DE8-7F9C-2975-65074D8AAD9A}"/>
          </ac:cxnSpMkLst>
        </pc:cxnChg>
        <pc:cxnChg chg="mod">
          <ac:chgData name="R-E. Alexii" userId="30a26711-8377-4383-aa6e-1116e02f93b1" providerId="ADAL" clId="{664AE7DB-3F6B-6B47-ACDA-8938604C7609}" dt="2024-07-24T15:46:07.085" v="4071"/>
          <ac:cxnSpMkLst>
            <pc:docMk/>
            <pc:sldMk cId="3701431687" sldId="264"/>
            <ac:cxnSpMk id="7" creationId="{6E37B655-E334-C04F-813F-58F9A4BD9C3B}"/>
          </ac:cxnSpMkLst>
        </pc:cxnChg>
        <pc:cxnChg chg="mod">
          <ac:chgData name="R-E. Alexii" userId="30a26711-8377-4383-aa6e-1116e02f93b1" providerId="ADAL" clId="{664AE7DB-3F6B-6B47-ACDA-8938604C7609}" dt="2024-07-24T15:46:07.085" v="4071"/>
          <ac:cxnSpMkLst>
            <pc:docMk/>
            <pc:sldMk cId="3701431687" sldId="264"/>
            <ac:cxnSpMk id="8" creationId="{527CCE9B-177A-5007-E976-89433A13B6BE}"/>
          </ac:cxnSpMkLst>
        </pc:cxnChg>
        <pc:cxnChg chg="mod">
          <ac:chgData name="R-E. Alexii" userId="30a26711-8377-4383-aa6e-1116e02f93b1" providerId="ADAL" clId="{664AE7DB-3F6B-6B47-ACDA-8938604C7609}" dt="2024-07-24T15:46:07.085" v="4071"/>
          <ac:cxnSpMkLst>
            <pc:docMk/>
            <pc:sldMk cId="3701431687" sldId="264"/>
            <ac:cxnSpMk id="9" creationId="{CF94A5BA-559C-7B5E-E188-F0C47B8E6660}"/>
          </ac:cxnSpMkLst>
        </pc:cxnChg>
        <pc:cxnChg chg="mod">
          <ac:chgData name="R-E. Alexii" userId="30a26711-8377-4383-aa6e-1116e02f93b1" providerId="ADAL" clId="{664AE7DB-3F6B-6B47-ACDA-8938604C7609}" dt="2024-07-24T15:46:07.085" v="4071"/>
          <ac:cxnSpMkLst>
            <pc:docMk/>
            <pc:sldMk cId="3701431687" sldId="264"/>
            <ac:cxnSpMk id="10" creationId="{FC6807EE-B392-52D9-1CE5-B7ABAAEB78A1}"/>
          </ac:cxnSpMkLst>
        </pc:cxnChg>
        <pc:cxnChg chg="mod">
          <ac:chgData name="R-E. Alexii" userId="30a26711-8377-4383-aa6e-1116e02f93b1" providerId="ADAL" clId="{664AE7DB-3F6B-6B47-ACDA-8938604C7609}" dt="2024-07-24T15:46:07.085" v="4071"/>
          <ac:cxnSpMkLst>
            <pc:docMk/>
            <pc:sldMk cId="3701431687" sldId="264"/>
            <ac:cxnSpMk id="11" creationId="{EDE7377B-8E41-1EC7-A989-6777B3560D98}"/>
          </ac:cxnSpMkLst>
        </pc:cxnChg>
        <pc:cxnChg chg="mod">
          <ac:chgData name="R-E. Alexii" userId="30a26711-8377-4383-aa6e-1116e02f93b1" providerId="ADAL" clId="{664AE7DB-3F6B-6B47-ACDA-8938604C7609}" dt="2024-07-24T15:46:07.085" v="4071"/>
          <ac:cxnSpMkLst>
            <pc:docMk/>
            <pc:sldMk cId="3701431687" sldId="264"/>
            <ac:cxnSpMk id="15" creationId="{014D6022-797B-18CB-6D80-ECBD6CE7525A}"/>
          </ac:cxnSpMkLst>
        </pc:cxnChg>
        <pc:cxnChg chg="mod">
          <ac:chgData name="R-E. Alexii" userId="30a26711-8377-4383-aa6e-1116e02f93b1" providerId="ADAL" clId="{664AE7DB-3F6B-6B47-ACDA-8938604C7609}" dt="2024-07-24T15:46:07.085" v="4071"/>
          <ac:cxnSpMkLst>
            <pc:docMk/>
            <pc:sldMk cId="3701431687" sldId="264"/>
            <ac:cxnSpMk id="16" creationId="{4DC8213E-A4CD-AEC6-9764-91FD9DAEB6F4}"/>
          </ac:cxnSpMkLst>
        </pc:cxnChg>
        <pc:cxnChg chg="mod">
          <ac:chgData name="R-E. Alexii" userId="30a26711-8377-4383-aa6e-1116e02f93b1" providerId="ADAL" clId="{664AE7DB-3F6B-6B47-ACDA-8938604C7609}" dt="2024-07-24T15:46:07.085" v="4071"/>
          <ac:cxnSpMkLst>
            <pc:docMk/>
            <pc:sldMk cId="3701431687" sldId="264"/>
            <ac:cxnSpMk id="17" creationId="{43BBD0F2-E491-A70F-737B-38BAEEF023BD}"/>
          </ac:cxnSpMkLst>
        </pc:cxnChg>
        <pc:cxnChg chg="mod">
          <ac:chgData name="R-E. Alexii" userId="30a26711-8377-4383-aa6e-1116e02f93b1" providerId="ADAL" clId="{664AE7DB-3F6B-6B47-ACDA-8938604C7609}" dt="2024-07-24T15:46:07.085" v="4071"/>
          <ac:cxnSpMkLst>
            <pc:docMk/>
            <pc:sldMk cId="3701431687" sldId="264"/>
            <ac:cxnSpMk id="19" creationId="{638EEEC3-32EB-8850-401C-A707CD8FA68B}"/>
          </ac:cxnSpMkLst>
        </pc:cxnChg>
        <pc:cxnChg chg="mod">
          <ac:chgData name="R-E. Alexii" userId="30a26711-8377-4383-aa6e-1116e02f93b1" providerId="ADAL" clId="{664AE7DB-3F6B-6B47-ACDA-8938604C7609}" dt="2024-07-24T15:46:07.085" v="4071"/>
          <ac:cxnSpMkLst>
            <pc:docMk/>
            <pc:sldMk cId="3701431687" sldId="264"/>
            <ac:cxnSpMk id="20" creationId="{8B362E68-B409-E5EE-D192-5F2FC52D1C42}"/>
          </ac:cxnSpMkLst>
        </pc:cxnChg>
        <pc:cxnChg chg="mod">
          <ac:chgData name="R-E. Alexii" userId="30a26711-8377-4383-aa6e-1116e02f93b1" providerId="ADAL" clId="{664AE7DB-3F6B-6B47-ACDA-8938604C7609}" dt="2024-07-24T15:46:07.085" v="4071"/>
          <ac:cxnSpMkLst>
            <pc:docMk/>
            <pc:sldMk cId="3701431687" sldId="264"/>
            <ac:cxnSpMk id="21" creationId="{7F9592F3-7D9C-A8A9-970D-2512620D00A3}"/>
          </ac:cxnSpMkLst>
        </pc:cxnChg>
        <pc:cxnChg chg="mod">
          <ac:chgData name="R-E. Alexii" userId="30a26711-8377-4383-aa6e-1116e02f93b1" providerId="ADAL" clId="{664AE7DB-3F6B-6B47-ACDA-8938604C7609}" dt="2024-07-24T15:46:07.085" v="4071"/>
          <ac:cxnSpMkLst>
            <pc:docMk/>
            <pc:sldMk cId="3701431687" sldId="264"/>
            <ac:cxnSpMk id="28" creationId="{77AA5CBC-1C84-0C1A-F25C-282A7DE9C5CF}"/>
          </ac:cxnSpMkLst>
        </pc:cxnChg>
        <pc:cxnChg chg="mod">
          <ac:chgData name="R-E. Alexii" userId="30a26711-8377-4383-aa6e-1116e02f93b1" providerId="ADAL" clId="{664AE7DB-3F6B-6B47-ACDA-8938604C7609}" dt="2024-07-24T15:46:07.085" v="4071"/>
          <ac:cxnSpMkLst>
            <pc:docMk/>
            <pc:sldMk cId="3701431687" sldId="264"/>
            <ac:cxnSpMk id="33" creationId="{CBEAA196-2242-FACA-91E3-919582F15584}"/>
          </ac:cxnSpMkLst>
        </pc:cxnChg>
        <pc:cxnChg chg="mod">
          <ac:chgData name="R-E. Alexii" userId="30a26711-8377-4383-aa6e-1116e02f93b1" providerId="ADAL" clId="{664AE7DB-3F6B-6B47-ACDA-8938604C7609}" dt="2024-07-24T15:46:07.085" v="4071"/>
          <ac:cxnSpMkLst>
            <pc:docMk/>
            <pc:sldMk cId="3701431687" sldId="264"/>
            <ac:cxnSpMk id="34" creationId="{861A4323-8980-54A6-51F2-B9CED1CD35D2}"/>
          </ac:cxnSpMkLst>
        </pc:cxnChg>
        <pc:cxnChg chg="mod">
          <ac:chgData name="R-E. Alexii" userId="30a26711-8377-4383-aa6e-1116e02f93b1" providerId="ADAL" clId="{664AE7DB-3F6B-6B47-ACDA-8938604C7609}" dt="2024-07-24T15:46:07.085" v="4071"/>
          <ac:cxnSpMkLst>
            <pc:docMk/>
            <pc:sldMk cId="3701431687" sldId="264"/>
            <ac:cxnSpMk id="35" creationId="{57CDB85B-37C0-6B1D-71FB-4AB3964F04C4}"/>
          </ac:cxnSpMkLst>
        </pc:cxnChg>
        <pc:cxnChg chg="mod">
          <ac:chgData name="R-E. Alexii" userId="30a26711-8377-4383-aa6e-1116e02f93b1" providerId="ADAL" clId="{664AE7DB-3F6B-6B47-ACDA-8938604C7609}" dt="2024-07-24T15:46:07.085" v="4071"/>
          <ac:cxnSpMkLst>
            <pc:docMk/>
            <pc:sldMk cId="3701431687" sldId="264"/>
            <ac:cxnSpMk id="36" creationId="{EDA52C59-A209-3D5C-66AB-8D3BA5BBD63F}"/>
          </ac:cxnSpMkLst>
        </pc:cxnChg>
        <pc:cxnChg chg="mod">
          <ac:chgData name="R-E. Alexii" userId="30a26711-8377-4383-aa6e-1116e02f93b1" providerId="ADAL" clId="{664AE7DB-3F6B-6B47-ACDA-8938604C7609}" dt="2024-07-24T15:46:07.085" v="4071"/>
          <ac:cxnSpMkLst>
            <pc:docMk/>
            <pc:sldMk cId="3701431687" sldId="264"/>
            <ac:cxnSpMk id="37" creationId="{16627DA9-631E-B74E-DF24-A370477239A8}"/>
          </ac:cxnSpMkLst>
        </pc:cxnChg>
        <pc:cxnChg chg="mod">
          <ac:chgData name="R-E. Alexii" userId="30a26711-8377-4383-aa6e-1116e02f93b1" providerId="ADAL" clId="{664AE7DB-3F6B-6B47-ACDA-8938604C7609}" dt="2024-07-24T15:46:07.085" v="4071"/>
          <ac:cxnSpMkLst>
            <pc:docMk/>
            <pc:sldMk cId="3701431687" sldId="264"/>
            <ac:cxnSpMk id="38" creationId="{1ADFED72-E112-A64E-0D83-F89D86198FC5}"/>
          </ac:cxnSpMkLst>
        </pc:cxnChg>
        <pc:cxnChg chg="mod">
          <ac:chgData name="R-E. Alexii" userId="30a26711-8377-4383-aa6e-1116e02f93b1" providerId="ADAL" clId="{664AE7DB-3F6B-6B47-ACDA-8938604C7609}" dt="2024-07-24T15:46:07.085" v="4071"/>
          <ac:cxnSpMkLst>
            <pc:docMk/>
            <pc:sldMk cId="3701431687" sldId="264"/>
            <ac:cxnSpMk id="44" creationId="{82EAC9A9-FD19-8266-9CFF-3118E3A99ABA}"/>
          </ac:cxnSpMkLst>
        </pc:cxnChg>
        <pc:cxnChg chg="mod">
          <ac:chgData name="R-E. Alexii" userId="30a26711-8377-4383-aa6e-1116e02f93b1" providerId="ADAL" clId="{664AE7DB-3F6B-6B47-ACDA-8938604C7609}" dt="2024-07-24T15:46:07.085" v="4071"/>
          <ac:cxnSpMkLst>
            <pc:docMk/>
            <pc:sldMk cId="3701431687" sldId="264"/>
            <ac:cxnSpMk id="49" creationId="{20F82D36-4856-B13B-D9E1-6787B5C57914}"/>
          </ac:cxnSpMkLst>
        </pc:cxnChg>
        <pc:cxnChg chg="mod">
          <ac:chgData name="R-E. Alexii" userId="30a26711-8377-4383-aa6e-1116e02f93b1" providerId="ADAL" clId="{664AE7DB-3F6B-6B47-ACDA-8938604C7609}" dt="2024-07-24T15:46:07.085" v="4071"/>
          <ac:cxnSpMkLst>
            <pc:docMk/>
            <pc:sldMk cId="3701431687" sldId="264"/>
            <ac:cxnSpMk id="50" creationId="{BE0D08E1-17D0-4325-D47B-8B41A06A968B}"/>
          </ac:cxnSpMkLst>
        </pc:cxnChg>
        <pc:cxnChg chg="mod">
          <ac:chgData name="R-E. Alexii" userId="30a26711-8377-4383-aa6e-1116e02f93b1" providerId="ADAL" clId="{664AE7DB-3F6B-6B47-ACDA-8938604C7609}" dt="2024-07-24T15:46:07.085" v="4071"/>
          <ac:cxnSpMkLst>
            <pc:docMk/>
            <pc:sldMk cId="3701431687" sldId="264"/>
            <ac:cxnSpMk id="51" creationId="{82E4E322-07B3-1906-AF2D-8A17D912D1D7}"/>
          </ac:cxnSpMkLst>
        </pc:cxnChg>
        <pc:cxnChg chg="mod">
          <ac:chgData name="R-E. Alexii" userId="30a26711-8377-4383-aa6e-1116e02f93b1" providerId="ADAL" clId="{664AE7DB-3F6B-6B47-ACDA-8938604C7609}" dt="2024-07-24T15:46:07.085" v="4071"/>
          <ac:cxnSpMkLst>
            <pc:docMk/>
            <pc:sldMk cId="3701431687" sldId="264"/>
            <ac:cxnSpMk id="52" creationId="{0E2C053F-CEF6-F419-7EAD-B9E2E28F5B75}"/>
          </ac:cxnSpMkLst>
        </pc:cxnChg>
        <pc:cxnChg chg="mod">
          <ac:chgData name="R-E. Alexii" userId="30a26711-8377-4383-aa6e-1116e02f93b1" providerId="ADAL" clId="{664AE7DB-3F6B-6B47-ACDA-8938604C7609}" dt="2024-07-24T15:46:07.085" v="4071"/>
          <ac:cxnSpMkLst>
            <pc:docMk/>
            <pc:sldMk cId="3701431687" sldId="264"/>
            <ac:cxnSpMk id="53" creationId="{5AA8863B-2E07-C855-B646-995A78951403}"/>
          </ac:cxnSpMkLst>
        </pc:cxnChg>
        <pc:cxnChg chg="mod">
          <ac:chgData name="R-E. Alexii" userId="30a26711-8377-4383-aa6e-1116e02f93b1" providerId="ADAL" clId="{664AE7DB-3F6B-6B47-ACDA-8938604C7609}" dt="2024-07-24T15:46:07.085" v="4071"/>
          <ac:cxnSpMkLst>
            <pc:docMk/>
            <pc:sldMk cId="3701431687" sldId="264"/>
            <ac:cxnSpMk id="54" creationId="{FCC0AF9F-886D-A2C7-BBEA-C90AFE08BBF8}"/>
          </ac:cxnSpMkLst>
        </pc:cxnChg>
        <pc:cxnChg chg="mod">
          <ac:chgData name="R-E. Alexii" userId="30a26711-8377-4383-aa6e-1116e02f93b1" providerId="ADAL" clId="{664AE7DB-3F6B-6B47-ACDA-8938604C7609}" dt="2024-07-24T15:46:07.085" v="4071"/>
          <ac:cxnSpMkLst>
            <pc:docMk/>
            <pc:sldMk cId="3701431687" sldId="264"/>
            <ac:cxnSpMk id="60" creationId="{F67BBEF7-4A1A-05E4-9BE3-862D286CC78C}"/>
          </ac:cxnSpMkLst>
        </pc:cxnChg>
        <pc:cxnChg chg="mod">
          <ac:chgData name="R-E. Alexii" userId="30a26711-8377-4383-aa6e-1116e02f93b1" providerId="ADAL" clId="{664AE7DB-3F6B-6B47-ACDA-8938604C7609}" dt="2024-07-24T15:46:07.085" v="4071"/>
          <ac:cxnSpMkLst>
            <pc:docMk/>
            <pc:sldMk cId="3701431687" sldId="264"/>
            <ac:cxnSpMk id="65" creationId="{3BB6B985-ECD4-A81C-BBB8-744DD9EF374B}"/>
          </ac:cxnSpMkLst>
        </pc:cxnChg>
        <pc:cxnChg chg="mod">
          <ac:chgData name="R-E. Alexii" userId="30a26711-8377-4383-aa6e-1116e02f93b1" providerId="ADAL" clId="{664AE7DB-3F6B-6B47-ACDA-8938604C7609}" dt="2024-07-24T15:46:07.085" v="4071"/>
          <ac:cxnSpMkLst>
            <pc:docMk/>
            <pc:sldMk cId="3701431687" sldId="264"/>
            <ac:cxnSpMk id="66" creationId="{77922E65-879C-F28D-3352-85F277D626EC}"/>
          </ac:cxnSpMkLst>
        </pc:cxnChg>
        <pc:cxnChg chg="mod">
          <ac:chgData name="R-E. Alexii" userId="30a26711-8377-4383-aa6e-1116e02f93b1" providerId="ADAL" clId="{664AE7DB-3F6B-6B47-ACDA-8938604C7609}" dt="2024-07-24T15:46:07.085" v="4071"/>
          <ac:cxnSpMkLst>
            <pc:docMk/>
            <pc:sldMk cId="3701431687" sldId="264"/>
            <ac:cxnSpMk id="67" creationId="{47AA055A-C765-4118-4045-54FF61BBCA9B}"/>
          </ac:cxnSpMkLst>
        </pc:cxnChg>
        <pc:cxnChg chg="mod">
          <ac:chgData name="R-E. Alexii" userId="30a26711-8377-4383-aa6e-1116e02f93b1" providerId="ADAL" clId="{664AE7DB-3F6B-6B47-ACDA-8938604C7609}" dt="2024-07-24T15:46:07.085" v="4071"/>
          <ac:cxnSpMkLst>
            <pc:docMk/>
            <pc:sldMk cId="3701431687" sldId="264"/>
            <ac:cxnSpMk id="68" creationId="{7C1DBD21-F214-455A-B151-0B1B15EB7790}"/>
          </ac:cxnSpMkLst>
        </pc:cxnChg>
        <pc:cxnChg chg="mod">
          <ac:chgData name="R-E. Alexii" userId="30a26711-8377-4383-aa6e-1116e02f93b1" providerId="ADAL" clId="{664AE7DB-3F6B-6B47-ACDA-8938604C7609}" dt="2024-07-24T15:46:07.085" v="4071"/>
          <ac:cxnSpMkLst>
            <pc:docMk/>
            <pc:sldMk cId="3701431687" sldId="264"/>
            <ac:cxnSpMk id="69" creationId="{6DDE5204-6572-C2A5-2D0E-E4B8F7175453}"/>
          </ac:cxnSpMkLst>
        </pc:cxnChg>
        <pc:cxnChg chg="mod">
          <ac:chgData name="R-E. Alexii" userId="30a26711-8377-4383-aa6e-1116e02f93b1" providerId="ADAL" clId="{664AE7DB-3F6B-6B47-ACDA-8938604C7609}" dt="2024-07-24T15:46:07.085" v="4071"/>
          <ac:cxnSpMkLst>
            <pc:docMk/>
            <pc:sldMk cId="3701431687" sldId="264"/>
            <ac:cxnSpMk id="70" creationId="{105176A9-51D1-085D-7CDC-550BD2749660}"/>
          </ac:cxnSpMkLst>
        </pc:cxnChg>
        <pc:cxnChg chg="mod">
          <ac:chgData name="R-E. Alexii" userId="30a26711-8377-4383-aa6e-1116e02f93b1" providerId="ADAL" clId="{664AE7DB-3F6B-6B47-ACDA-8938604C7609}" dt="2024-07-24T15:46:07.085" v="4071"/>
          <ac:cxnSpMkLst>
            <pc:docMk/>
            <pc:sldMk cId="3701431687" sldId="264"/>
            <ac:cxnSpMk id="76" creationId="{3C81829D-28CA-1545-95E5-941AB02E8E0C}"/>
          </ac:cxnSpMkLst>
        </pc:cxnChg>
        <pc:cxnChg chg="mod">
          <ac:chgData name="R-E. Alexii" userId="30a26711-8377-4383-aa6e-1116e02f93b1" providerId="ADAL" clId="{664AE7DB-3F6B-6B47-ACDA-8938604C7609}" dt="2024-07-24T15:46:07.085" v="4071"/>
          <ac:cxnSpMkLst>
            <pc:docMk/>
            <pc:sldMk cId="3701431687" sldId="264"/>
            <ac:cxnSpMk id="81" creationId="{72ACA3A5-613C-FF24-72FC-A03425864C3E}"/>
          </ac:cxnSpMkLst>
        </pc:cxnChg>
        <pc:cxnChg chg="mod">
          <ac:chgData name="R-E. Alexii" userId="30a26711-8377-4383-aa6e-1116e02f93b1" providerId="ADAL" clId="{664AE7DB-3F6B-6B47-ACDA-8938604C7609}" dt="2024-07-24T15:46:07.085" v="4071"/>
          <ac:cxnSpMkLst>
            <pc:docMk/>
            <pc:sldMk cId="3701431687" sldId="264"/>
            <ac:cxnSpMk id="82" creationId="{990866B4-1D33-12B4-3252-E2F17A3FD178}"/>
          </ac:cxnSpMkLst>
        </pc:cxnChg>
        <pc:cxnChg chg="mod">
          <ac:chgData name="R-E. Alexii" userId="30a26711-8377-4383-aa6e-1116e02f93b1" providerId="ADAL" clId="{664AE7DB-3F6B-6B47-ACDA-8938604C7609}" dt="2024-07-24T15:46:07.085" v="4071"/>
          <ac:cxnSpMkLst>
            <pc:docMk/>
            <pc:sldMk cId="3701431687" sldId="264"/>
            <ac:cxnSpMk id="83" creationId="{AB42E4A9-2D66-8A64-D2F3-1DD5200C295E}"/>
          </ac:cxnSpMkLst>
        </pc:cxnChg>
        <pc:cxnChg chg="mod">
          <ac:chgData name="R-E. Alexii" userId="30a26711-8377-4383-aa6e-1116e02f93b1" providerId="ADAL" clId="{664AE7DB-3F6B-6B47-ACDA-8938604C7609}" dt="2024-07-24T15:46:07.085" v="4071"/>
          <ac:cxnSpMkLst>
            <pc:docMk/>
            <pc:sldMk cId="3701431687" sldId="264"/>
            <ac:cxnSpMk id="84" creationId="{17E2FAB6-D6CC-09B4-8FDD-5C33F049BD9D}"/>
          </ac:cxnSpMkLst>
        </pc:cxnChg>
        <pc:cxnChg chg="mod">
          <ac:chgData name="R-E. Alexii" userId="30a26711-8377-4383-aa6e-1116e02f93b1" providerId="ADAL" clId="{664AE7DB-3F6B-6B47-ACDA-8938604C7609}" dt="2024-07-24T15:46:07.085" v="4071"/>
          <ac:cxnSpMkLst>
            <pc:docMk/>
            <pc:sldMk cId="3701431687" sldId="264"/>
            <ac:cxnSpMk id="85" creationId="{F29F2E42-EB34-DEC3-6971-122FEC0E58C6}"/>
          </ac:cxnSpMkLst>
        </pc:cxnChg>
        <pc:cxnChg chg="mod">
          <ac:chgData name="R-E. Alexii" userId="30a26711-8377-4383-aa6e-1116e02f93b1" providerId="ADAL" clId="{664AE7DB-3F6B-6B47-ACDA-8938604C7609}" dt="2024-07-24T15:46:07.085" v="4071"/>
          <ac:cxnSpMkLst>
            <pc:docMk/>
            <pc:sldMk cId="3701431687" sldId="264"/>
            <ac:cxnSpMk id="86" creationId="{6CE861CD-234E-E7D9-55B7-785878D13424}"/>
          </ac:cxnSpMkLst>
        </pc:cxnChg>
        <pc:cxnChg chg="mod">
          <ac:chgData name="R-E. Alexii" userId="30a26711-8377-4383-aa6e-1116e02f93b1" providerId="ADAL" clId="{664AE7DB-3F6B-6B47-ACDA-8938604C7609}" dt="2024-07-24T15:46:07.085" v="4071"/>
          <ac:cxnSpMkLst>
            <pc:docMk/>
            <pc:sldMk cId="3701431687" sldId="264"/>
            <ac:cxnSpMk id="92" creationId="{A2497A0F-E82D-D500-4A48-1FA5A181A1F5}"/>
          </ac:cxnSpMkLst>
        </pc:cxnChg>
        <pc:cxnChg chg="mod">
          <ac:chgData name="R-E. Alexii" userId="30a26711-8377-4383-aa6e-1116e02f93b1" providerId="ADAL" clId="{664AE7DB-3F6B-6B47-ACDA-8938604C7609}" dt="2024-07-24T15:46:07.085" v="4071"/>
          <ac:cxnSpMkLst>
            <pc:docMk/>
            <pc:sldMk cId="3701431687" sldId="264"/>
            <ac:cxnSpMk id="97" creationId="{670EB001-CD14-E427-9710-6CF1F97402A0}"/>
          </ac:cxnSpMkLst>
        </pc:cxnChg>
        <pc:cxnChg chg="mod">
          <ac:chgData name="R-E. Alexii" userId="30a26711-8377-4383-aa6e-1116e02f93b1" providerId="ADAL" clId="{664AE7DB-3F6B-6B47-ACDA-8938604C7609}" dt="2024-07-24T15:46:07.085" v="4071"/>
          <ac:cxnSpMkLst>
            <pc:docMk/>
            <pc:sldMk cId="3701431687" sldId="264"/>
            <ac:cxnSpMk id="98" creationId="{D5744EDF-A51F-A958-6809-C83A7DD7B74D}"/>
          </ac:cxnSpMkLst>
        </pc:cxnChg>
        <pc:cxnChg chg="mod">
          <ac:chgData name="R-E. Alexii" userId="30a26711-8377-4383-aa6e-1116e02f93b1" providerId="ADAL" clId="{664AE7DB-3F6B-6B47-ACDA-8938604C7609}" dt="2024-07-24T15:46:07.085" v="4071"/>
          <ac:cxnSpMkLst>
            <pc:docMk/>
            <pc:sldMk cId="3701431687" sldId="264"/>
            <ac:cxnSpMk id="99" creationId="{1C1E2971-72CA-CDCF-D5C7-87849E106020}"/>
          </ac:cxnSpMkLst>
        </pc:cxnChg>
        <pc:cxnChg chg="mod">
          <ac:chgData name="R-E. Alexii" userId="30a26711-8377-4383-aa6e-1116e02f93b1" providerId="ADAL" clId="{664AE7DB-3F6B-6B47-ACDA-8938604C7609}" dt="2024-07-24T15:46:07.085" v="4071"/>
          <ac:cxnSpMkLst>
            <pc:docMk/>
            <pc:sldMk cId="3701431687" sldId="264"/>
            <ac:cxnSpMk id="100" creationId="{6DEA30B4-B01C-C143-26FD-087433496995}"/>
          </ac:cxnSpMkLst>
        </pc:cxnChg>
        <pc:cxnChg chg="mod">
          <ac:chgData name="R-E. Alexii" userId="30a26711-8377-4383-aa6e-1116e02f93b1" providerId="ADAL" clId="{664AE7DB-3F6B-6B47-ACDA-8938604C7609}" dt="2024-07-24T15:46:07.085" v="4071"/>
          <ac:cxnSpMkLst>
            <pc:docMk/>
            <pc:sldMk cId="3701431687" sldId="264"/>
            <ac:cxnSpMk id="101" creationId="{327EED54-5CBB-ADCF-490D-1EE75D7AD7ED}"/>
          </ac:cxnSpMkLst>
        </pc:cxnChg>
        <pc:cxnChg chg="mod">
          <ac:chgData name="R-E. Alexii" userId="30a26711-8377-4383-aa6e-1116e02f93b1" providerId="ADAL" clId="{664AE7DB-3F6B-6B47-ACDA-8938604C7609}" dt="2024-07-24T15:46:07.085" v="4071"/>
          <ac:cxnSpMkLst>
            <pc:docMk/>
            <pc:sldMk cId="3701431687" sldId="264"/>
            <ac:cxnSpMk id="102" creationId="{13836614-5EC6-6215-C27C-CAE3286E5FDE}"/>
          </ac:cxnSpMkLst>
        </pc:cxnChg>
      </pc:sldChg>
      <pc:sldChg chg="addSp delSp modSp new mod delCm modCm modNotes">
        <pc:chgData name="R-E. Alexii" userId="30a26711-8377-4383-aa6e-1116e02f93b1" providerId="ADAL" clId="{664AE7DB-3F6B-6B47-ACDA-8938604C7609}" dt="2024-08-20T19:17:42.908" v="15159"/>
        <pc:sldMkLst>
          <pc:docMk/>
          <pc:sldMk cId="3471652817" sldId="265"/>
        </pc:sldMkLst>
        <pc:spChg chg="add del">
          <ac:chgData name="R-E. Alexii" userId="30a26711-8377-4383-aa6e-1116e02f93b1" providerId="ADAL" clId="{664AE7DB-3F6B-6B47-ACDA-8938604C7609}" dt="2024-08-18T13:45:17.065" v="12564"/>
          <ac:spMkLst>
            <pc:docMk/>
            <pc:sldMk cId="3471652817" sldId="265"/>
            <ac:spMk id="2" creationId="{A2B9CA0E-4BD0-F0E2-E176-BF0C454CD353}"/>
          </ac:spMkLst>
        </pc:spChg>
        <pc:spChg chg="add mod">
          <ac:chgData name="R-E. Alexii" userId="30a26711-8377-4383-aa6e-1116e02f93b1" providerId="ADAL" clId="{664AE7DB-3F6B-6B47-ACDA-8938604C7609}" dt="2024-07-24T16:50:32.341" v="5115" actId="20577"/>
          <ac:spMkLst>
            <pc:docMk/>
            <pc:sldMk cId="3471652817" sldId="265"/>
            <ac:spMk id="103" creationId="{DDD3FF3F-B7DC-56FD-73F5-B86AFD00246B}"/>
          </ac:spMkLst>
        </pc:spChg>
        <pc:spChg chg="add mod">
          <ac:chgData name="R-E. Alexii" userId="30a26711-8377-4383-aa6e-1116e02f93b1" providerId="ADAL" clId="{664AE7DB-3F6B-6B47-ACDA-8938604C7609}" dt="2024-07-24T16:53:49.845" v="5147" actId="1076"/>
          <ac:spMkLst>
            <pc:docMk/>
            <pc:sldMk cId="3471652817" sldId="265"/>
            <ac:spMk id="104" creationId="{508BDBB5-6448-7500-6B1A-858EFBA85697}"/>
          </ac:spMkLst>
        </pc:spChg>
        <pc:spChg chg="add del mod">
          <ac:chgData name="R-E. Alexii" userId="30a26711-8377-4383-aa6e-1116e02f93b1" providerId="ADAL" clId="{664AE7DB-3F6B-6B47-ACDA-8938604C7609}" dt="2024-08-11T12:39:14.063" v="6868" actId="478"/>
          <ac:spMkLst>
            <pc:docMk/>
            <pc:sldMk cId="3471652817" sldId="265"/>
            <ac:spMk id="105" creationId="{0B4FBA15-1C69-6B73-9E02-F7590E3EE7EC}"/>
          </ac:spMkLst>
        </pc:spChg>
        <pc:spChg chg="add del mod">
          <ac:chgData name="R-E. Alexii" userId="30a26711-8377-4383-aa6e-1116e02f93b1" providerId="ADAL" clId="{664AE7DB-3F6B-6B47-ACDA-8938604C7609}" dt="2024-08-18T13:45:14.219" v="12561"/>
          <ac:spMkLst>
            <pc:docMk/>
            <pc:sldMk cId="3471652817" sldId="265"/>
            <ac:spMk id="105" creationId="{DA79B54F-F0E3-4B0F-9186-380933362BB6}"/>
          </ac:spMkLst>
        </pc:spChg>
        <pc:spChg chg="add del mod">
          <ac:chgData name="R-E. Alexii" userId="30a26711-8377-4383-aa6e-1116e02f93b1" providerId="ADAL" clId="{664AE7DB-3F6B-6B47-ACDA-8938604C7609}" dt="2024-08-12T13:58:12.293" v="12230" actId="1035"/>
          <ac:spMkLst>
            <pc:docMk/>
            <pc:sldMk cId="3471652817" sldId="265"/>
            <ac:spMk id="106" creationId="{C0C8C023-F9F1-B8C2-AD9D-C94B6BD01690}"/>
          </ac:spMkLst>
        </pc:spChg>
        <pc:spChg chg="add del mod">
          <ac:chgData name="R-E. Alexii" userId="30a26711-8377-4383-aa6e-1116e02f93b1" providerId="ADAL" clId="{664AE7DB-3F6B-6B47-ACDA-8938604C7609}" dt="2024-08-18T13:45:13.181" v="12558"/>
          <ac:spMkLst>
            <pc:docMk/>
            <pc:sldMk cId="3471652817" sldId="265"/>
            <ac:spMk id="107" creationId="{E4D5CD63-050C-967F-8CF9-7AA8595A4231}"/>
          </ac:spMkLst>
        </pc:spChg>
        <pc:spChg chg="add del mod">
          <ac:chgData name="R-E. Alexii" userId="30a26711-8377-4383-aa6e-1116e02f93b1" providerId="ADAL" clId="{664AE7DB-3F6B-6B47-ACDA-8938604C7609}" dt="2024-07-24T16:55:58.062" v="5156" actId="478"/>
          <ac:spMkLst>
            <pc:docMk/>
            <pc:sldMk cId="3471652817" sldId="265"/>
            <ac:spMk id="107" creationId="{FB79BC81-248E-BB22-6B59-016D292BDD11}"/>
          </ac:spMkLst>
        </pc:spChg>
        <pc:spChg chg="add del mod">
          <ac:chgData name="R-E. Alexii" userId="30a26711-8377-4383-aa6e-1116e02f93b1" providerId="ADAL" clId="{664AE7DB-3F6B-6B47-ACDA-8938604C7609}" dt="2024-07-24T17:14:11.043" v="5987" actId="478"/>
          <ac:spMkLst>
            <pc:docMk/>
            <pc:sldMk cId="3471652817" sldId="265"/>
            <ac:spMk id="108" creationId="{B7503503-0004-7A09-B1A1-305C8A73FFBA}"/>
          </ac:spMkLst>
        </pc:spChg>
        <pc:spChg chg="add mod">
          <ac:chgData name="R-E. Alexii" userId="30a26711-8377-4383-aa6e-1116e02f93b1" providerId="ADAL" clId="{664AE7DB-3F6B-6B47-ACDA-8938604C7609}" dt="2024-07-24T17:16:42.249" v="6232" actId="20577"/>
          <ac:spMkLst>
            <pc:docMk/>
            <pc:sldMk cId="3471652817" sldId="265"/>
            <ac:spMk id="109" creationId="{05DB2998-EADC-66A5-1745-DE267A561B7C}"/>
          </ac:spMkLst>
        </pc:spChg>
        <pc:spChg chg="add mod">
          <ac:chgData name="R-E. Alexii" userId="30a26711-8377-4383-aa6e-1116e02f93b1" providerId="ADAL" clId="{664AE7DB-3F6B-6B47-ACDA-8938604C7609}" dt="2024-08-12T13:58:12.293" v="12230" actId="1035"/>
          <ac:spMkLst>
            <pc:docMk/>
            <pc:sldMk cId="3471652817" sldId="265"/>
            <ac:spMk id="110" creationId="{A2A2154C-E107-C5EB-60CB-DA155709C671}"/>
          </ac:spMkLst>
        </pc:spChg>
        <pc:spChg chg="add del mod">
          <ac:chgData name="R-E. Alexii" userId="30a26711-8377-4383-aa6e-1116e02f93b1" providerId="ADAL" clId="{664AE7DB-3F6B-6B47-ACDA-8938604C7609}" dt="2024-08-11T12:44:42.433" v="7095" actId="478"/>
          <ac:spMkLst>
            <pc:docMk/>
            <pc:sldMk cId="3471652817" sldId="265"/>
            <ac:spMk id="111" creationId="{EA483A4B-F15C-FC70-F03F-B405C6D40F0D}"/>
          </ac:spMkLst>
        </pc:spChg>
        <pc:spChg chg="add mod">
          <ac:chgData name="R-E. Alexii" userId="30a26711-8377-4383-aa6e-1116e02f93b1" providerId="ADAL" clId="{664AE7DB-3F6B-6B47-ACDA-8938604C7609}" dt="2024-08-12T13:58:12.293" v="12230" actId="1035"/>
          <ac:spMkLst>
            <pc:docMk/>
            <pc:sldMk cId="3471652817" sldId="265"/>
            <ac:spMk id="119" creationId="{C3194717-BFF4-D97B-C05B-E91837E05C33}"/>
          </ac:spMkLst>
        </pc:spChg>
        <pc:spChg chg="add mod">
          <ac:chgData name="R-E. Alexii" userId="30a26711-8377-4383-aa6e-1116e02f93b1" providerId="ADAL" clId="{664AE7DB-3F6B-6B47-ACDA-8938604C7609}" dt="2024-08-12T13:58:12.293" v="12230" actId="1035"/>
          <ac:spMkLst>
            <pc:docMk/>
            <pc:sldMk cId="3471652817" sldId="265"/>
            <ac:spMk id="120" creationId="{A483A0A1-59DA-1C74-7D05-C8574ACC9FD4}"/>
          </ac:spMkLst>
        </pc:spChg>
        <pc:spChg chg="add mod">
          <ac:chgData name="R-E. Alexii" userId="30a26711-8377-4383-aa6e-1116e02f93b1" providerId="ADAL" clId="{664AE7DB-3F6B-6B47-ACDA-8938604C7609}" dt="2024-08-12T13:58:12.293" v="12230" actId="1035"/>
          <ac:spMkLst>
            <pc:docMk/>
            <pc:sldMk cId="3471652817" sldId="265"/>
            <ac:spMk id="121" creationId="{133D8F92-E834-29CD-8C02-0EF8C9FC470B}"/>
          </ac:spMkLst>
        </pc:spChg>
        <pc:spChg chg="add mod">
          <ac:chgData name="R-E. Alexii" userId="30a26711-8377-4383-aa6e-1116e02f93b1" providerId="ADAL" clId="{664AE7DB-3F6B-6B47-ACDA-8938604C7609}" dt="2024-08-12T13:58:12.293" v="12230" actId="1035"/>
          <ac:spMkLst>
            <pc:docMk/>
            <pc:sldMk cId="3471652817" sldId="265"/>
            <ac:spMk id="122" creationId="{3E8DEA09-600E-A8A0-99E1-A717CCAF2ECB}"/>
          </ac:spMkLst>
        </pc:spChg>
        <pc:grpChg chg="add mod">
          <ac:chgData name="R-E. Alexii" userId="30a26711-8377-4383-aa6e-1116e02f93b1" providerId="ADAL" clId="{664AE7DB-3F6B-6B47-ACDA-8938604C7609}" dt="2024-07-24T16:50:07.559" v="5101"/>
          <ac:grpSpMkLst>
            <pc:docMk/>
            <pc:sldMk cId="3471652817" sldId="265"/>
            <ac:grpSpMk id="4" creationId="{E44D6850-B9BA-6542-E007-932A4AB26728}"/>
          </ac:grpSpMkLst>
        </pc:grpChg>
        <pc:grpChg chg="mod">
          <ac:chgData name="R-E. Alexii" userId="30a26711-8377-4383-aa6e-1116e02f93b1" providerId="ADAL" clId="{664AE7DB-3F6B-6B47-ACDA-8938604C7609}" dt="2024-07-24T16:50:07.559" v="5101"/>
          <ac:grpSpMkLst>
            <pc:docMk/>
            <pc:sldMk cId="3471652817" sldId="265"/>
            <ac:grpSpMk id="12" creationId="{3B35A649-22E1-85AD-8807-FE92DBCECCEF}"/>
          </ac:grpSpMkLst>
        </pc:grpChg>
        <pc:grpChg chg="mod">
          <ac:chgData name="R-E. Alexii" userId="30a26711-8377-4383-aa6e-1116e02f93b1" providerId="ADAL" clId="{664AE7DB-3F6B-6B47-ACDA-8938604C7609}" dt="2024-07-24T16:50:07.559" v="5101"/>
          <ac:grpSpMkLst>
            <pc:docMk/>
            <pc:sldMk cId="3471652817" sldId="265"/>
            <ac:grpSpMk id="13" creationId="{2DE4D8BA-34B8-25B4-8AA6-0EF5A836C9CA}"/>
          </ac:grpSpMkLst>
        </pc:grpChg>
        <pc:grpChg chg="mod">
          <ac:chgData name="R-E. Alexii" userId="30a26711-8377-4383-aa6e-1116e02f93b1" providerId="ADAL" clId="{664AE7DB-3F6B-6B47-ACDA-8938604C7609}" dt="2024-07-24T16:50:07.559" v="5101"/>
          <ac:grpSpMkLst>
            <pc:docMk/>
            <pc:sldMk cId="3471652817" sldId="265"/>
            <ac:grpSpMk id="14" creationId="{BEF01EA0-F3E4-1C07-A558-AAC8331BD14C}"/>
          </ac:grpSpMkLst>
        </pc:grpChg>
        <pc:grpChg chg="mod">
          <ac:chgData name="R-E. Alexii" userId="30a26711-8377-4383-aa6e-1116e02f93b1" providerId="ADAL" clId="{664AE7DB-3F6B-6B47-ACDA-8938604C7609}" dt="2024-07-24T16:50:07.559" v="5101"/>
          <ac:grpSpMkLst>
            <pc:docMk/>
            <pc:sldMk cId="3471652817" sldId="265"/>
            <ac:grpSpMk id="18" creationId="{1C5EF160-EB1F-F0A8-E187-C71851511A5A}"/>
          </ac:grpSpMkLst>
        </pc:grpChg>
        <pc:grpChg chg="mod">
          <ac:chgData name="R-E. Alexii" userId="30a26711-8377-4383-aa6e-1116e02f93b1" providerId="ADAL" clId="{664AE7DB-3F6B-6B47-ACDA-8938604C7609}" dt="2024-07-24T16:50:07.559" v="5101"/>
          <ac:grpSpMkLst>
            <pc:docMk/>
            <pc:sldMk cId="3471652817" sldId="265"/>
            <ac:grpSpMk id="22" creationId="{782EC509-7310-0134-055B-77DA030B26C3}"/>
          </ac:grpSpMkLst>
        </pc:grpChg>
        <pc:grpChg chg="mod">
          <ac:chgData name="R-E. Alexii" userId="30a26711-8377-4383-aa6e-1116e02f93b1" providerId="ADAL" clId="{664AE7DB-3F6B-6B47-ACDA-8938604C7609}" dt="2024-07-24T16:50:07.559" v="5101"/>
          <ac:grpSpMkLst>
            <pc:docMk/>
            <pc:sldMk cId="3471652817" sldId="265"/>
            <ac:grpSpMk id="23" creationId="{E669A3F2-3358-C2D3-56B1-7F016C0E3E1B}"/>
          </ac:grpSpMkLst>
        </pc:grpChg>
        <pc:grpChg chg="mod">
          <ac:chgData name="R-E. Alexii" userId="30a26711-8377-4383-aa6e-1116e02f93b1" providerId="ADAL" clId="{664AE7DB-3F6B-6B47-ACDA-8938604C7609}" dt="2024-07-24T16:50:07.559" v="5101"/>
          <ac:grpSpMkLst>
            <pc:docMk/>
            <pc:sldMk cId="3471652817" sldId="265"/>
            <ac:grpSpMk id="26" creationId="{15A92BF7-CD9C-6516-21CB-EAC368E5CCA3}"/>
          </ac:grpSpMkLst>
        </pc:grpChg>
        <pc:grpChg chg="mod">
          <ac:chgData name="R-E. Alexii" userId="30a26711-8377-4383-aa6e-1116e02f93b1" providerId="ADAL" clId="{664AE7DB-3F6B-6B47-ACDA-8938604C7609}" dt="2024-07-24T16:50:07.559" v="5101"/>
          <ac:grpSpMkLst>
            <pc:docMk/>
            <pc:sldMk cId="3471652817" sldId="265"/>
            <ac:grpSpMk id="27" creationId="{DCEDF50A-AA5A-795E-866B-6285A2653B08}"/>
          </ac:grpSpMkLst>
        </pc:grpChg>
        <pc:grpChg chg="mod">
          <ac:chgData name="R-E. Alexii" userId="30a26711-8377-4383-aa6e-1116e02f93b1" providerId="ADAL" clId="{664AE7DB-3F6B-6B47-ACDA-8938604C7609}" dt="2024-07-24T16:50:07.559" v="5101"/>
          <ac:grpSpMkLst>
            <pc:docMk/>
            <pc:sldMk cId="3471652817" sldId="265"/>
            <ac:grpSpMk id="30" creationId="{62F41A10-AF8A-6CBD-ACDE-59A82560378F}"/>
          </ac:grpSpMkLst>
        </pc:grpChg>
        <pc:grpChg chg="mod">
          <ac:chgData name="R-E. Alexii" userId="30a26711-8377-4383-aa6e-1116e02f93b1" providerId="ADAL" clId="{664AE7DB-3F6B-6B47-ACDA-8938604C7609}" dt="2024-07-24T16:50:07.559" v="5101"/>
          <ac:grpSpMkLst>
            <pc:docMk/>
            <pc:sldMk cId="3471652817" sldId="265"/>
            <ac:grpSpMk id="39" creationId="{F1BF83B0-E47E-F656-9179-12E024FF89BD}"/>
          </ac:grpSpMkLst>
        </pc:grpChg>
        <pc:grpChg chg="mod">
          <ac:chgData name="R-E. Alexii" userId="30a26711-8377-4383-aa6e-1116e02f93b1" providerId="ADAL" clId="{664AE7DB-3F6B-6B47-ACDA-8938604C7609}" dt="2024-07-24T16:50:07.559" v="5101"/>
          <ac:grpSpMkLst>
            <pc:docMk/>
            <pc:sldMk cId="3471652817" sldId="265"/>
            <ac:grpSpMk id="42" creationId="{6A23CB3F-EB65-7A1B-892F-FE6D248511AA}"/>
          </ac:grpSpMkLst>
        </pc:grpChg>
        <pc:grpChg chg="mod">
          <ac:chgData name="R-E. Alexii" userId="30a26711-8377-4383-aa6e-1116e02f93b1" providerId="ADAL" clId="{664AE7DB-3F6B-6B47-ACDA-8938604C7609}" dt="2024-07-24T16:50:07.559" v="5101"/>
          <ac:grpSpMkLst>
            <pc:docMk/>
            <pc:sldMk cId="3471652817" sldId="265"/>
            <ac:grpSpMk id="43" creationId="{2C71325D-73FD-6E12-368E-30371CDF6A01}"/>
          </ac:grpSpMkLst>
        </pc:grpChg>
        <pc:grpChg chg="mod">
          <ac:chgData name="R-E. Alexii" userId="30a26711-8377-4383-aa6e-1116e02f93b1" providerId="ADAL" clId="{664AE7DB-3F6B-6B47-ACDA-8938604C7609}" dt="2024-07-24T16:50:07.559" v="5101"/>
          <ac:grpSpMkLst>
            <pc:docMk/>
            <pc:sldMk cId="3471652817" sldId="265"/>
            <ac:grpSpMk id="46" creationId="{4FB53319-6FF5-76C6-EDEC-FF92517A13B8}"/>
          </ac:grpSpMkLst>
        </pc:grpChg>
        <pc:grpChg chg="mod">
          <ac:chgData name="R-E. Alexii" userId="30a26711-8377-4383-aa6e-1116e02f93b1" providerId="ADAL" clId="{664AE7DB-3F6B-6B47-ACDA-8938604C7609}" dt="2024-07-24T16:50:07.559" v="5101"/>
          <ac:grpSpMkLst>
            <pc:docMk/>
            <pc:sldMk cId="3471652817" sldId="265"/>
            <ac:grpSpMk id="55" creationId="{7C9F13C7-E905-A942-E546-B736A4BBE7BD}"/>
          </ac:grpSpMkLst>
        </pc:grpChg>
        <pc:grpChg chg="mod">
          <ac:chgData name="R-E. Alexii" userId="30a26711-8377-4383-aa6e-1116e02f93b1" providerId="ADAL" clId="{664AE7DB-3F6B-6B47-ACDA-8938604C7609}" dt="2024-07-24T16:50:07.559" v="5101"/>
          <ac:grpSpMkLst>
            <pc:docMk/>
            <pc:sldMk cId="3471652817" sldId="265"/>
            <ac:grpSpMk id="58" creationId="{B3214C16-3969-CC39-C204-F44B5B062566}"/>
          </ac:grpSpMkLst>
        </pc:grpChg>
        <pc:grpChg chg="mod">
          <ac:chgData name="R-E. Alexii" userId="30a26711-8377-4383-aa6e-1116e02f93b1" providerId="ADAL" clId="{664AE7DB-3F6B-6B47-ACDA-8938604C7609}" dt="2024-07-24T16:50:07.559" v="5101"/>
          <ac:grpSpMkLst>
            <pc:docMk/>
            <pc:sldMk cId="3471652817" sldId="265"/>
            <ac:grpSpMk id="59" creationId="{9706CD5E-6DD3-4734-DB9D-FB9251FB9F3C}"/>
          </ac:grpSpMkLst>
        </pc:grpChg>
        <pc:grpChg chg="mod">
          <ac:chgData name="R-E. Alexii" userId="30a26711-8377-4383-aa6e-1116e02f93b1" providerId="ADAL" clId="{664AE7DB-3F6B-6B47-ACDA-8938604C7609}" dt="2024-07-24T16:50:07.559" v="5101"/>
          <ac:grpSpMkLst>
            <pc:docMk/>
            <pc:sldMk cId="3471652817" sldId="265"/>
            <ac:grpSpMk id="62" creationId="{47EFB7AD-1107-CCCC-8DF8-440C760F8F03}"/>
          </ac:grpSpMkLst>
        </pc:grpChg>
        <pc:grpChg chg="mod">
          <ac:chgData name="R-E. Alexii" userId="30a26711-8377-4383-aa6e-1116e02f93b1" providerId="ADAL" clId="{664AE7DB-3F6B-6B47-ACDA-8938604C7609}" dt="2024-07-24T16:50:07.559" v="5101"/>
          <ac:grpSpMkLst>
            <pc:docMk/>
            <pc:sldMk cId="3471652817" sldId="265"/>
            <ac:grpSpMk id="71" creationId="{BBC3C72C-9602-A2A4-41C1-939311A7ECFF}"/>
          </ac:grpSpMkLst>
        </pc:grpChg>
        <pc:grpChg chg="mod">
          <ac:chgData name="R-E. Alexii" userId="30a26711-8377-4383-aa6e-1116e02f93b1" providerId="ADAL" clId="{664AE7DB-3F6B-6B47-ACDA-8938604C7609}" dt="2024-07-24T16:50:07.559" v="5101"/>
          <ac:grpSpMkLst>
            <pc:docMk/>
            <pc:sldMk cId="3471652817" sldId="265"/>
            <ac:grpSpMk id="74" creationId="{A66E06CB-CC18-FE57-5A7E-BC2B07168940}"/>
          </ac:grpSpMkLst>
        </pc:grpChg>
        <pc:grpChg chg="mod">
          <ac:chgData name="R-E. Alexii" userId="30a26711-8377-4383-aa6e-1116e02f93b1" providerId="ADAL" clId="{664AE7DB-3F6B-6B47-ACDA-8938604C7609}" dt="2024-07-24T16:50:07.559" v="5101"/>
          <ac:grpSpMkLst>
            <pc:docMk/>
            <pc:sldMk cId="3471652817" sldId="265"/>
            <ac:grpSpMk id="75" creationId="{058B7C3C-4828-4C7E-99A8-A615FAE7D6F2}"/>
          </ac:grpSpMkLst>
        </pc:grpChg>
        <pc:grpChg chg="mod">
          <ac:chgData name="R-E. Alexii" userId="30a26711-8377-4383-aa6e-1116e02f93b1" providerId="ADAL" clId="{664AE7DB-3F6B-6B47-ACDA-8938604C7609}" dt="2024-07-24T16:50:07.559" v="5101"/>
          <ac:grpSpMkLst>
            <pc:docMk/>
            <pc:sldMk cId="3471652817" sldId="265"/>
            <ac:grpSpMk id="78" creationId="{BB9F41F1-351A-D9BF-9D68-6F22F2C9462E}"/>
          </ac:grpSpMkLst>
        </pc:grpChg>
        <pc:grpChg chg="mod">
          <ac:chgData name="R-E. Alexii" userId="30a26711-8377-4383-aa6e-1116e02f93b1" providerId="ADAL" clId="{664AE7DB-3F6B-6B47-ACDA-8938604C7609}" dt="2024-07-24T16:50:07.559" v="5101"/>
          <ac:grpSpMkLst>
            <pc:docMk/>
            <pc:sldMk cId="3471652817" sldId="265"/>
            <ac:grpSpMk id="87" creationId="{917A05D6-99F4-8B75-7FF9-4936F839A53B}"/>
          </ac:grpSpMkLst>
        </pc:grpChg>
        <pc:grpChg chg="mod">
          <ac:chgData name="R-E. Alexii" userId="30a26711-8377-4383-aa6e-1116e02f93b1" providerId="ADAL" clId="{664AE7DB-3F6B-6B47-ACDA-8938604C7609}" dt="2024-07-24T16:50:07.559" v="5101"/>
          <ac:grpSpMkLst>
            <pc:docMk/>
            <pc:sldMk cId="3471652817" sldId="265"/>
            <ac:grpSpMk id="90" creationId="{757746DD-3CCC-96AB-9B2F-90A0BC652F6E}"/>
          </ac:grpSpMkLst>
        </pc:grpChg>
        <pc:grpChg chg="mod">
          <ac:chgData name="R-E. Alexii" userId="30a26711-8377-4383-aa6e-1116e02f93b1" providerId="ADAL" clId="{664AE7DB-3F6B-6B47-ACDA-8938604C7609}" dt="2024-07-24T16:50:07.559" v="5101"/>
          <ac:grpSpMkLst>
            <pc:docMk/>
            <pc:sldMk cId="3471652817" sldId="265"/>
            <ac:grpSpMk id="91" creationId="{E01D9931-E94D-15FF-34CA-C214DAFA2E95}"/>
          </ac:grpSpMkLst>
        </pc:grpChg>
        <pc:grpChg chg="mod">
          <ac:chgData name="R-E. Alexii" userId="30a26711-8377-4383-aa6e-1116e02f93b1" providerId="ADAL" clId="{664AE7DB-3F6B-6B47-ACDA-8938604C7609}" dt="2024-07-24T16:50:07.559" v="5101"/>
          <ac:grpSpMkLst>
            <pc:docMk/>
            <pc:sldMk cId="3471652817" sldId="265"/>
            <ac:grpSpMk id="94" creationId="{4D87D349-6092-146E-DCF8-EB707990FE6B}"/>
          </ac:grpSpMkLst>
        </pc:grpChg>
        <pc:picChg chg="add mod">
          <ac:chgData name="R-E. Alexii" userId="30a26711-8377-4383-aa6e-1116e02f93b1" providerId="ADAL" clId="{664AE7DB-3F6B-6B47-ACDA-8938604C7609}" dt="2024-07-24T16:50:07.559" v="5101"/>
          <ac:picMkLst>
            <pc:docMk/>
            <pc:sldMk cId="3471652817" sldId="265"/>
            <ac:picMk id="3" creationId="{AC1D8AD3-1863-15A4-9166-A52BA65654B4}"/>
          </ac:picMkLst>
        </pc:picChg>
        <pc:picChg chg="add del mod">
          <ac:chgData name="R-E. Alexii" userId="30a26711-8377-4383-aa6e-1116e02f93b1" providerId="ADAL" clId="{664AE7DB-3F6B-6B47-ACDA-8938604C7609}" dt="2024-08-11T12:34:13.587" v="6831" actId="478"/>
          <ac:picMkLst>
            <pc:docMk/>
            <pc:sldMk cId="3471652817" sldId="265"/>
            <ac:picMk id="108" creationId="{D0C4AD3F-2239-C066-DA50-EB83811A38F2}"/>
          </ac:picMkLst>
        </pc:picChg>
        <pc:picChg chg="add mod modCrop">
          <ac:chgData name="R-E. Alexii" userId="30a26711-8377-4383-aa6e-1116e02f93b1" providerId="ADAL" clId="{664AE7DB-3F6B-6B47-ACDA-8938604C7609}" dt="2024-08-12T13:58:12.293" v="12230" actId="1035"/>
          <ac:picMkLst>
            <pc:docMk/>
            <pc:sldMk cId="3471652817" sldId="265"/>
            <ac:picMk id="112" creationId="{134E7275-50A3-E371-7F76-54C7F04E5866}"/>
          </ac:picMkLst>
        </pc:picChg>
        <pc:picChg chg="add mod modCrop">
          <ac:chgData name="R-E. Alexii" userId="30a26711-8377-4383-aa6e-1116e02f93b1" providerId="ADAL" clId="{664AE7DB-3F6B-6B47-ACDA-8938604C7609}" dt="2024-08-12T13:58:00.499" v="12224" actId="1038"/>
          <ac:picMkLst>
            <pc:docMk/>
            <pc:sldMk cId="3471652817" sldId="265"/>
            <ac:picMk id="114" creationId="{822E6B41-1792-A682-97E3-52A049638CC0}"/>
          </ac:picMkLst>
        </pc:picChg>
        <pc:picChg chg="add mod modCrop">
          <ac:chgData name="R-E. Alexii" userId="30a26711-8377-4383-aa6e-1116e02f93b1" providerId="ADAL" clId="{664AE7DB-3F6B-6B47-ACDA-8938604C7609}" dt="2024-08-12T13:57:46.038" v="12218" actId="14100"/>
          <ac:picMkLst>
            <pc:docMk/>
            <pc:sldMk cId="3471652817" sldId="265"/>
            <ac:picMk id="116" creationId="{A1865730-D29E-3848-9591-C9ADE724AF3E}"/>
          </ac:picMkLst>
        </pc:picChg>
        <pc:picChg chg="add mod modCrop">
          <ac:chgData name="R-E. Alexii" userId="30a26711-8377-4383-aa6e-1116e02f93b1" providerId="ADAL" clId="{664AE7DB-3F6B-6B47-ACDA-8938604C7609}" dt="2024-08-12T13:58:12.293" v="12230" actId="1035"/>
          <ac:picMkLst>
            <pc:docMk/>
            <pc:sldMk cId="3471652817" sldId="265"/>
            <ac:picMk id="118" creationId="{0330AB4A-7626-924F-3871-8CA8DF03EC96}"/>
          </ac:picMkLst>
        </pc:picChg>
        <pc:inkChg chg="mod">
          <ac:chgData name="R-E. Alexii" userId="30a26711-8377-4383-aa6e-1116e02f93b1" providerId="ADAL" clId="{664AE7DB-3F6B-6B47-ACDA-8938604C7609}" dt="2024-07-24T16:50:07.559" v="5101"/>
          <ac:inkMkLst>
            <pc:docMk/>
            <pc:sldMk cId="3471652817" sldId="265"/>
            <ac:inkMk id="24" creationId="{9C2055EC-4957-8E60-A890-02AB033DD9DB}"/>
          </ac:inkMkLst>
        </pc:inkChg>
        <pc:inkChg chg="mod">
          <ac:chgData name="R-E. Alexii" userId="30a26711-8377-4383-aa6e-1116e02f93b1" providerId="ADAL" clId="{664AE7DB-3F6B-6B47-ACDA-8938604C7609}" dt="2024-07-24T16:50:07.559" v="5101"/>
          <ac:inkMkLst>
            <pc:docMk/>
            <pc:sldMk cId="3471652817" sldId="265"/>
            <ac:inkMk id="25" creationId="{419376C3-51E4-E7D6-301C-532BF3AFD1CC}"/>
          </ac:inkMkLst>
        </pc:inkChg>
        <pc:inkChg chg="mod">
          <ac:chgData name="R-E. Alexii" userId="30a26711-8377-4383-aa6e-1116e02f93b1" providerId="ADAL" clId="{664AE7DB-3F6B-6B47-ACDA-8938604C7609}" dt="2024-07-24T16:50:07.559" v="5101"/>
          <ac:inkMkLst>
            <pc:docMk/>
            <pc:sldMk cId="3471652817" sldId="265"/>
            <ac:inkMk id="29" creationId="{B241F638-FFB1-CD2C-00A9-D57930BD97E3}"/>
          </ac:inkMkLst>
        </pc:inkChg>
        <pc:inkChg chg="mod">
          <ac:chgData name="R-E. Alexii" userId="30a26711-8377-4383-aa6e-1116e02f93b1" providerId="ADAL" clId="{664AE7DB-3F6B-6B47-ACDA-8938604C7609}" dt="2024-07-24T16:50:07.559" v="5101"/>
          <ac:inkMkLst>
            <pc:docMk/>
            <pc:sldMk cId="3471652817" sldId="265"/>
            <ac:inkMk id="31" creationId="{0572E95B-ED56-DE0C-F1F9-1CF9C66D5254}"/>
          </ac:inkMkLst>
        </pc:inkChg>
        <pc:inkChg chg="mod">
          <ac:chgData name="R-E. Alexii" userId="30a26711-8377-4383-aa6e-1116e02f93b1" providerId="ADAL" clId="{664AE7DB-3F6B-6B47-ACDA-8938604C7609}" dt="2024-07-24T16:50:07.559" v="5101"/>
          <ac:inkMkLst>
            <pc:docMk/>
            <pc:sldMk cId="3471652817" sldId="265"/>
            <ac:inkMk id="32" creationId="{3FD0BAE9-DB9D-3710-EF71-61AD4D15DEB4}"/>
          </ac:inkMkLst>
        </pc:inkChg>
        <pc:inkChg chg="mod">
          <ac:chgData name="R-E. Alexii" userId="30a26711-8377-4383-aa6e-1116e02f93b1" providerId="ADAL" clId="{664AE7DB-3F6B-6B47-ACDA-8938604C7609}" dt="2024-07-24T16:50:07.559" v="5101"/>
          <ac:inkMkLst>
            <pc:docMk/>
            <pc:sldMk cId="3471652817" sldId="265"/>
            <ac:inkMk id="40" creationId="{DCFCC4D8-EE88-4E17-C1FC-F948A982FAB9}"/>
          </ac:inkMkLst>
        </pc:inkChg>
        <pc:inkChg chg="mod">
          <ac:chgData name="R-E. Alexii" userId="30a26711-8377-4383-aa6e-1116e02f93b1" providerId="ADAL" clId="{664AE7DB-3F6B-6B47-ACDA-8938604C7609}" dt="2024-07-24T16:50:07.559" v="5101"/>
          <ac:inkMkLst>
            <pc:docMk/>
            <pc:sldMk cId="3471652817" sldId="265"/>
            <ac:inkMk id="41" creationId="{D05A1BAB-CEC6-246F-C90D-C55BA20992D9}"/>
          </ac:inkMkLst>
        </pc:inkChg>
        <pc:inkChg chg="mod">
          <ac:chgData name="R-E. Alexii" userId="30a26711-8377-4383-aa6e-1116e02f93b1" providerId="ADAL" clId="{664AE7DB-3F6B-6B47-ACDA-8938604C7609}" dt="2024-07-24T16:50:07.559" v="5101"/>
          <ac:inkMkLst>
            <pc:docMk/>
            <pc:sldMk cId="3471652817" sldId="265"/>
            <ac:inkMk id="45" creationId="{6E3C7A27-5A90-2D70-9474-AC4EA0EC2D7F}"/>
          </ac:inkMkLst>
        </pc:inkChg>
        <pc:inkChg chg="mod">
          <ac:chgData name="R-E. Alexii" userId="30a26711-8377-4383-aa6e-1116e02f93b1" providerId="ADAL" clId="{664AE7DB-3F6B-6B47-ACDA-8938604C7609}" dt="2024-07-24T16:50:07.559" v="5101"/>
          <ac:inkMkLst>
            <pc:docMk/>
            <pc:sldMk cId="3471652817" sldId="265"/>
            <ac:inkMk id="47" creationId="{8258AFBA-5FE4-34EE-4FA1-4D7B008F3319}"/>
          </ac:inkMkLst>
        </pc:inkChg>
        <pc:inkChg chg="mod">
          <ac:chgData name="R-E. Alexii" userId="30a26711-8377-4383-aa6e-1116e02f93b1" providerId="ADAL" clId="{664AE7DB-3F6B-6B47-ACDA-8938604C7609}" dt="2024-07-24T16:50:07.559" v="5101"/>
          <ac:inkMkLst>
            <pc:docMk/>
            <pc:sldMk cId="3471652817" sldId="265"/>
            <ac:inkMk id="48" creationId="{EA8FB4F0-3CBE-0F27-EA8F-E6E11286D685}"/>
          </ac:inkMkLst>
        </pc:inkChg>
        <pc:inkChg chg="mod">
          <ac:chgData name="R-E. Alexii" userId="30a26711-8377-4383-aa6e-1116e02f93b1" providerId="ADAL" clId="{664AE7DB-3F6B-6B47-ACDA-8938604C7609}" dt="2024-07-24T16:50:07.559" v="5101"/>
          <ac:inkMkLst>
            <pc:docMk/>
            <pc:sldMk cId="3471652817" sldId="265"/>
            <ac:inkMk id="56" creationId="{CD16B02A-7099-06EA-253F-26AAFBB6C6EC}"/>
          </ac:inkMkLst>
        </pc:inkChg>
        <pc:inkChg chg="mod">
          <ac:chgData name="R-E. Alexii" userId="30a26711-8377-4383-aa6e-1116e02f93b1" providerId="ADAL" clId="{664AE7DB-3F6B-6B47-ACDA-8938604C7609}" dt="2024-07-24T16:50:07.559" v="5101"/>
          <ac:inkMkLst>
            <pc:docMk/>
            <pc:sldMk cId="3471652817" sldId="265"/>
            <ac:inkMk id="57" creationId="{2EFFB3CA-0EEC-D796-50C6-744DA6AE3D09}"/>
          </ac:inkMkLst>
        </pc:inkChg>
        <pc:inkChg chg="mod">
          <ac:chgData name="R-E. Alexii" userId="30a26711-8377-4383-aa6e-1116e02f93b1" providerId="ADAL" clId="{664AE7DB-3F6B-6B47-ACDA-8938604C7609}" dt="2024-07-24T16:50:07.559" v="5101"/>
          <ac:inkMkLst>
            <pc:docMk/>
            <pc:sldMk cId="3471652817" sldId="265"/>
            <ac:inkMk id="61" creationId="{AB684554-6BE1-13FE-44E7-365AA3D0E5E9}"/>
          </ac:inkMkLst>
        </pc:inkChg>
        <pc:inkChg chg="mod">
          <ac:chgData name="R-E. Alexii" userId="30a26711-8377-4383-aa6e-1116e02f93b1" providerId="ADAL" clId="{664AE7DB-3F6B-6B47-ACDA-8938604C7609}" dt="2024-07-24T16:50:07.559" v="5101"/>
          <ac:inkMkLst>
            <pc:docMk/>
            <pc:sldMk cId="3471652817" sldId="265"/>
            <ac:inkMk id="63" creationId="{C504BD1E-50EA-7CCC-6E21-52D8B164ABDF}"/>
          </ac:inkMkLst>
        </pc:inkChg>
        <pc:inkChg chg="mod">
          <ac:chgData name="R-E. Alexii" userId="30a26711-8377-4383-aa6e-1116e02f93b1" providerId="ADAL" clId="{664AE7DB-3F6B-6B47-ACDA-8938604C7609}" dt="2024-07-24T16:50:07.559" v="5101"/>
          <ac:inkMkLst>
            <pc:docMk/>
            <pc:sldMk cId="3471652817" sldId="265"/>
            <ac:inkMk id="64" creationId="{4178AC14-46B5-97B4-273E-DF17A0812355}"/>
          </ac:inkMkLst>
        </pc:inkChg>
        <pc:inkChg chg="mod">
          <ac:chgData name="R-E. Alexii" userId="30a26711-8377-4383-aa6e-1116e02f93b1" providerId="ADAL" clId="{664AE7DB-3F6B-6B47-ACDA-8938604C7609}" dt="2024-07-24T16:50:07.559" v="5101"/>
          <ac:inkMkLst>
            <pc:docMk/>
            <pc:sldMk cId="3471652817" sldId="265"/>
            <ac:inkMk id="72" creationId="{05722567-E9D5-1F24-6838-0341B1828C46}"/>
          </ac:inkMkLst>
        </pc:inkChg>
        <pc:inkChg chg="mod">
          <ac:chgData name="R-E. Alexii" userId="30a26711-8377-4383-aa6e-1116e02f93b1" providerId="ADAL" clId="{664AE7DB-3F6B-6B47-ACDA-8938604C7609}" dt="2024-07-24T16:50:07.559" v="5101"/>
          <ac:inkMkLst>
            <pc:docMk/>
            <pc:sldMk cId="3471652817" sldId="265"/>
            <ac:inkMk id="73" creationId="{755B1242-8472-AA6F-821A-0902405D34E4}"/>
          </ac:inkMkLst>
        </pc:inkChg>
        <pc:inkChg chg="mod">
          <ac:chgData name="R-E. Alexii" userId="30a26711-8377-4383-aa6e-1116e02f93b1" providerId="ADAL" clId="{664AE7DB-3F6B-6B47-ACDA-8938604C7609}" dt="2024-07-24T16:50:07.559" v="5101"/>
          <ac:inkMkLst>
            <pc:docMk/>
            <pc:sldMk cId="3471652817" sldId="265"/>
            <ac:inkMk id="77" creationId="{E2E86A82-B6FF-C61B-26D9-0A59C95C8462}"/>
          </ac:inkMkLst>
        </pc:inkChg>
        <pc:inkChg chg="mod">
          <ac:chgData name="R-E. Alexii" userId="30a26711-8377-4383-aa6e-1116e02f93b1" providerId="ADAL" clId="{664AE7DB-3F6B-6B47-ACDA-8938604C7609}" dt="2024-07-24T16:50:07.559" v="5101"/>
          <ac:inkMkLst>
            <pc:docMk/>
            <pc:sldMk cId="3471652817" sldId="265"/>
            <ac:inkMk id="79" creationId="{7D30EC8E-EF4F-FE96-9601-DFEBE62B9A57}"/>
          </ac:inkMkLst>
        </pc:inkChg>
        <pc:inkChg chg="mod">
          <ac:chgData name="R-E. Alexii" userId="30a26711-8377-4383-aa6e-1116e02f93b1" providerId="ADAL" clId="{664AE7DB-3F6B-6B47-ACDA-8938604C7609}" dt="2024-07-24T16:50:07.559" v="5101"/>
          <ac:inkMkLst>
            <pc:docMk/>
            <pc:sldMk cId="3471652817" sldId="265"/>
            <ac:inkMk id="80" creationId="{A1554EE3-5A32-62A9-0506-C539A92585F2}"/>
          </ac:inkMkLst>
        </pc:inkChg>
        <pc:inkChg chg="mod">
          <ac:chgData name="R-E. Alexii" userId="30a26711-8377-4383-aa6e-1116e02f93b1" providerId="ADAL" clId="{664AE7DB-3F6B-6B47-ACDA-8938604C7609}" dt="2024-07-24T16:50:07.559" v="5101"/>
          <ac:inkMkLst>
            <pc:docMk/>
            <pc:sldMk cId="3471652817" sldId="265"/>
            <ac:inkMk id="88" creationId="{AE81E1B7-9C78-D881-542A-437B1E7CBE87}"/>
          </ac:inkMkLst>
        </pc:inkChg>
        <pc:inkChg chg="mod">
          <ac:chgData name="R-E. Alexii" userId="30a26711-8377-4383-aa6e-1116e02f93b1" providerId="ADAL" clId="{664AE7DB-3F6B-6B47-ACDA-8938604C7609}" dt="2024-07-24T16:50:07.559" v="5101"/>
          <ac:inkMkLst>
            <pc:docMk/>
            <pc:sldMk cId="3471652817" sldId="265"/>
            <ac:inkMk id="89" creationId="{9CE3932B-869A-382E-0A2B-C24640E8FF1C}"/>
          </ac:inkMkLst>
        </pc:inkChg>
        <pc:inkChg chg="mod">
          <ac:chgData name="R-E. Alexii" userId="30a26711-8377-4383-aa6e-1116e02f93b1" providerId="ADAL" clId="{664AE7DB-3F6B-6B47-ACDA-8938604C7609}" dt="2024-07-24T16:50:07.559" v="5101"/>
          <ac:inkMkLst>
            <pc:docMk/>
            <pc:sldMk cId="3471652817" sldId="265"/>
            <ac:inkMk id="93" creationId="{0BEF0544-D65A-4CCA-B25A-D53FF9A6A4E4}"/>
          </ac:inkMkLst>
        </pc:inkChg>
        <pc:inkChg chg="mod">
          <ac:chgData name="R-E. Alexii" userId="30a26711-8377-4383-aa6e-1116e02f93b1" providerId="ADAL" clId="{664AE7DB-3F6B-6B47-ACDA-8938604C7609}" dt="2024-07-24T16:50:07.559" v="5101"/>
          <ac:inkMkLst>
            <pc:docMk/>
            <pc:sldMk cId="3471652817" sldId="265"/>
            <ac:inkMk id="95" creationId="{906C5DA4-6616-0B88-E078-54E93A598402}"/>
          </ac:inkMkLst>
        </pc:inkChg>
        <pc:inkChg chg="mod">
          <ac:chgData name="R-E. Alexii" userId="30a26711-8377-4383-aa6e-1116e02f93b1" providerId="ADAL" clId="{664AE7DB-3F6B-6B47-ACDA-8938604C7609}" dt="2024-07-24T16:50:07.559" v="5101"/>
          <ac:inkMkLst>
            <pc:docMk/>
            <pc:sldMk cId="3471652817" sldId="265"/>
            <ac:inkMk id="96" creationId="{764632DB-5CAD-E967-B8DD-59270DE0D1B3}"/>
          </ac:inkMkLst>
        </pc:inkChg>
        <pc:cxnChg chg="mod">
          <ac:chgData name="R-E. Alexii" userId="30a26711-8377-4383-aa6e-1116e02f93b1" providerId="ADAL" clId="{664AE7DB-3F6B-6B47-ACDA-8938604C7609}" dt="2024-07-24T16:50:07.559" v="5101"/>
          <ac:cxnSpMkLst>
            <pc:docMk/>
            <pc:sldMk cId="3471652817" sldId="265"/>
            <ac:cxnSpMk id="5" creationId="{A3F49F14-A480-C83F-8F64-F64E07FA81C6}"/>
          </ac:cxnSpMkLst>
        </pc:cxnChg>
        <pc:cxnChg chg="mod">
          <ac:chgData name="R-E. Alexii" userId="30a26711-8377-4383-aa6e-1116e02f93b1" providerId="ADAL" clId="{664AE7DB-3F6B-6B47-ACDA-8938604C7609}" dt="2024-07-24T16:50:07.559" v="5101"/>
          <ac:cxnSpMkLst>
            <pc:docMk/>
            <pc:sldMk cId="3471652817" sldId="265"/>
            <ac:cxnSpMk id="6" creationId="{E7DD11D9-5ADD-65FC-A06D-A3F0505AC8F2}"/>
          </ac:cxnSpMkLst>
        </pc:cxnChg>
        <pc:cxnChg chg="mod">
          <ac:chgData name="R-E. Alexii" userId="30a26711-8377-4383-aa6e-1116e02f93b1" providerId="ADAL" clId="{664AE7DB-3F6B-6B47-ACDA-8938604C7609}" dt="2024-07-24T16:50:07.559" v="5101"/>
          <ac:cxnSpMkLst>
            <pc:docMk/>
            <pc:sldMk cId="3471652817" sldId="265"/>
            <ac:cxnSpMk id="7" creationId="{E4E52775-85ED-B44D-4C4F-220F69AE3651}"/>
          </ac:cxnSpMkLst>
        </pc:cxnChg>
        <pc:cxnChg chg="mod">
          <ac:chgData name="R-E. Alexii" userId="30a26711-8377-4383-aa6e-1116e02f93b1" providerId="ADAL" clId="{664AE7DB-3F6B-6B47-ACDA-8938604C7609}" dt="2024-07-24T16:50:07.559" v="5101"/>
          <ac:cxnSpMkLst>
            <pc:docMk/>
            <pc:sldMk cId="3471652817" sldId="265"/>
            <ac:cxnSpMk id="8" creationId="{413C094D-8D84-5F3D-99F8-E1332CEB231B}"/>
          </ac:cxnSpMkLst>
        </pc:cxnChg>
        <pc:cxnChg chg="mod">
          <ac:chgData name="R-E. Alexii" userId="30a26711-8377-4383-aa6e-1116e02f93b1" providerId="ADAL" clId="{664AE7DB-3F6B-6B47-ACDA-8938604C7609}" dt="2024-07-24T16:50:07.559" v="5101"/>
          <ac:cxnSpMkLst>
            <pc:docMk/>
            <pc:sldMk cId="3471652817" sldId="265"/>
            <ac:cxnSpMk id="9" creationId="{DC5C548B-D61A-FA37-0F8F-D6F44F166BEF}"/>
          </ac:cxnSpMkLst>
        </pc:cxnChg>
        <pc:cxnChg chg="mod">
          <ac:chgData name="R-E. Alexii" userId="30a26711-8377-4383-aa6e-1116e02f93b1" providerId="ADAL" clId="{664AE7DB-3F6B-6B47-ACDA-8938604C7609}" dt="2024-07-24T16:50:07.559" v="5101"/>
          <ac:cxnSpMkLst>
            <pc:docMk/>
            <pc:sldMk cId="3471652817" sldId="265"/>
            <ac:cxnSpMk id="10" creationId="{FB63885F-FC74-A763-A122-1B676A094B52}"/>
          </ac:cxnSpMkLst>
        </pc:cxnChg>
        <pc:cxnChg chg="mod">
          <ac:chgData name="R-E. Alexii" userId="30a26711-8377-4383-aa6e-1116e02f93b1" providerId="ADAL" clId="{664AE7DB-3F6B-6B47-ACDA-8938604C7609}" dt="2024-07-24T16:50:07.559" v="5101"/>
          <ac:cxnSpMkLst>
            <pc:docMk/>
            <pc:sldMk cId="3471652817" sldId="265"/>
            <ac:cxnSpMk id="11" creationId="{36866951-0308-362E-3111-03FCCCF8B416}"/>
          </ac:cxnSpMkLst>
        </pc:cxnChg>
        <pc:cxnChg chg="mod">
          <ac:chgData name="R-E. Alexii" userId="30a26711-8377-4383-aa6e-1116e02f93b1" providerId="ADAL" clId="{664AE7DB-3F6B-6B47-ACDA-8938604C7609}" dt="2024-07-24T16:50:07.559" v="5101"/>
          <ac:cxnSpMkLst>
            <pc:docMk/>
            <pc:sldMk cId="3471652817" sldId="265"/>
            <ac:cxnSpMk id="15" creationId="{840FA521-833D-F91D-325C-E40DE2F3072F}"/>
          </ac:cxnSpMkLst>
        </pc:cxnChg>
        <pc:cxnChg chg="mod">
          <ac:chgData name="R-E. Alexii" userId="30a26711-8377-4383-aa6e-1116e02f93b1" providerId="ADAL" clId="{664AE7DB-3F6B-6B47-ACDA-8938604C7609}" dt="2024-07-24T16:50:07.559" v="5101"/>
          <ac:cxnSpMkLst>
            <pc:docMk/>
            <pc:sldMk cId="3471652817" sldId="265"/>
            <ac:cxnSpMk id="16" creationId="{8081CE8D-92E9-8CF5-0F01-2D6094246D3C}"/>
          </ac:cxnSpMkLst>
        </pc:cxnChg>
        <pc:cxnChg chg="mod">
          <ac:chgData name="R-E. Alexii" userId="30a26711-8377-4383-aa6e-1116e02f93b1" providerId="ADAL" clId="{664AE7DB-3F6B-6B47-ACDA-8938604C7609}" dt="2024-07-24T16:50:07.559" v="5101"/>
          <ac:cxnSpMkLst>
            <pc:docMk/>
            <pc:sldMk cId="3471652817" sldId="265"/>
            <ac:cxnSpMk id="17" creationId="{665F3992-D8DB-C689-10AE-C094E1DB9E86}"/>
          </ac:cxnSpMkLst>
        </pc:cxnChg>
        <pc:cxnChg chg="mod">
          <ac:chgData name="R-E. Alexii" userId="30a26711-8377-4383-aa6e-1116e02f93b1" providerId="ADAL" clId="{664AE7DB-3F6B-6B47-ACDA-8938604C7609}" dt="2024-07-24T16:50:07.559" v="5101"/>
          <ac:cxnSpMkLst>
            <pc:docMk/>
            <pc:sldMk cId="3471652817" sldId="265"/>
            <ac:cxnSpMk id="19" creationId="{DC3D9C5B-148D-0D61-53C5-5C4EA117FA1C}"/>
          </ac:cxnSpMkLst>
        </pc:cxnChg>
        <pc:cxnChg chg="mod">
          <ac:chgData name="R-E. Alexii" userId="30a26711-8377-4383-aa6e-1116e02f93b1" providerId="ADAL" clId="{664AE7DB-3F6B-6B47-ACDA-8938604C7609}" dt="2024-07-24T16:50:07.559" v="5101"/>
          <ac:cxnSpMkLst>
            <pc:docMk/>
            <pc:sldMk cId="3471652817" sldId="265"/>
            <ac:cxnSpMk id="20" creationId="{665DD922-C5EB-7471-CDA8-B28A84764047}"/>
          </ac:cxnSpMkLst>
        </pc:cxnChg>
        <pc:cxnChg chg="mod">
          <ac:chgData name="R-E. Alexii" userId="30a26711-8377-4383-aa6e-1116e02f93b1" providerId="ADAL" clId="{664AE7DB-3F6B-6B47-ACDA-8938604C7609}" dt="2024-07-24T16:50:07.559" v="5101"/>
          <ac:cxnSpMkLst>
            <pc:docMk/>
            <pc:sldMk cId="3471652817" sldId="265"/>
            <ac:cxnSpMk id="21" creationId="{052CD382-18FA-6F66-4893-0B06CD90ECDB}"/>
          </ac:cxnSpMkLst>
        </pc:cxnChg>
        <pc:cxnChg chg="mod">
          <ac:chgData name="R-E. Alexii" userId="30a26711-8377-4383-aa6e-1116e02f93b1" providerId="ADAL" clId="{664AE7DB-3F6B-6B47-ACDA-8938604C7609}" dt="2024-07-24T16:50:07.559" v="5101"/>
          <ac:cxnSpMkLst>
            <pc:docMk/>
            <pc:sldMk cId="3471652817" sldId="265"/>
            <ac:cxnSpMk id="28" creationId="{07CC7C08-0D24-7CC9-171A-A8CA173D5A1F}"/>
          </ac:cxnSpMkLst>
        </pc:cxnChg>
        <pc:cxnChg chg="mod">
          <ac:chgData name="R-E. Alexii" userId="30a26711-8377-4383-aa6e-1116e02f93b1" providerId="ADAL" clId="{664AE7DB-3F6B-6B47-ACDA-8938604C7609}" dt="2024-07-24T16:50:07.559" v="5101"/>
          <ac:cxnSpMkLst>
            <pc:docMk/>
            <pc:sldMk cId="3471652817" sldId="265"/>
            <ac:cxnSpMk id="33" creationId="{B90D4312-38EE-5ADE-7855-D76F1BC897F5}"/>
          </ac:cxnSpMkLst>
        </pc:cxnChg>
        <pc:cxnChg chg="mod">
          <ac:chgData name="R-E. Alexii" userId="30a26711-8377-4383-aa6e-1116e02f93b1" providerId="ADAL" clId="{664AE7DB-3F6B-6B47-ACDA-8938604C7609}" dt="2024-07-24T16:50:07.559" v="5101"/>
          <ac:cxnSpMkLst>
            <pc:docMk/>
            <pc:sldMk cId="3471652817" sldId="265"/>
            <ac:cxnSpMk id="34" creationId="{8430A06D-9547-6397-2A86-7BE30F6BE35C}"/>
          </ac:cxnSpMkLst>
        </pc:cxnChg>
        <pc:cxnChg chg="mod">
          <ac:chgData name="R-E. Alexii" userId="30a26711-8377-4383-aa6e-1116e02f93b1" providerId="ADAL" clId="{664AE7DB-3F6B-6B47-ACDA-8938604C7609}" dt="2024-07-24T16:50:07.559" v="5101"/>
          <ac:cxnSpMkLst>
            <pc:docMk/>
            <pc:sldMk cId="3471652817" sldId="265"/>
            <ac:cxnSpMk id="35" creationId="{6CEFE0B4-1519-B707-B9BF-EBE238D4055A}"/>
          </ac:cxnSpMkLst>
        </pc:cxnChg>
        <pc:cxnChg chg="mod">
          <ac:chgData name="R-E. Alexii" userId="30a26711-8377-4383-aa6e-1116e02f93b1" providerId="ADAL" clId="{664AE7DB-3F6B-6B47-ACDA-8938604C7609}" dt="2024-07-24T16:50:07.559" v="5101"/>
          <ac:cxnSpMkLst>
            <pc:docMk/>
            <pc:sldMk cId="3471652817" sldId="265"/>
            <ac:cxnSpMk id="36" creationId="{9BCC502E-4344-97E1-2C7D-8466D4647C31}"/>
          </ac:cxnSpMkLst>
        </pc:cxnChg>
        <pc:cxnChg chg="mod">
          <ac:chgData name="R-E. Alexii" userId="30a26711-8377-4383-aa6e-1116e02f93b1" providerId="ADAL" clId="{664AE7DB-3F6B-6B47-ACDA-8938604C7609}" dt="2024-07-24T16:50:07.559" v="5101"/>
          <ac:cxnSpMkLst>
            <pc:docMk/>
            <pc:sldMk cId="3471652817" sldId="265"/>
            <ac:cxnSpMk id="37" creationId="{F7130361-8E00-0D63-98DD-87F2673DCEFD}"/>
          </ac:cxnSpMkLst>
        </pc:cxnChg>
        <pc:cxnChg chg="mod">
          <ac:chgData name="R-E. Alexii" userId="30a26711-8377-4383-aa6e-1116e02f93b1" providerId="ADAL" clId="{664AE7DB-3F6B-6B47-ACDA-8938604C7609}" dt="2024-07-24T16:50:07.559" v="5101"/>
          <ac:cxnSpMkLst>
            <pc:docMk/>
            <pc:sldMk cId="3471652817" sldId="265"/>
            <ac:cxnSpMk id="38" creationId="{D46D2410-6303-FA49-7850-2F25D20763EC}"/>
          </ac:cxnSpMkLst>
        </pc:cxnChg>
        <pc:cxnChg chg="mod">
          <ac:chgData name="R-E. Alexii" userId="30a26711-8377-4383-aa6e-1116e02f93b1" providerId="ADAL" clId="{664AE7DB-3F6B-6B47-ACDA-8938604C7609}" dt="2024-07-24T16:50:07.559" v="5101"/>
          <ac:cxnSpMkLst>
            <pc:docMk/>
            <pc:sldMk cId="3471652817" sldId="265"/>
            <ac:cxnSpMk id="44" creationId="{47256430-F7E0-57C1-2932-2832481863C6}"/>
          </ac:cxnSpMkLst>
        </pc:cxnChg>
        <pc:cxnChg chg="mod">
          <ac:chgData name="R-E. Alexii" userId="30a26711-8377-4383-aa6e-1116e02f93b1" providerId="ADAL" clId="{664AE7DB-3F6B-6B47-ACDA-8938604C7609}" dt="2024-07-24T16:50:07.559" v="5101"/>
          <ac:cxnSpMkLst>
            <pc:docMk/>
            <pc:sldMk cId="3471652817" sldId="265"/>
            <ac:cxnSpMk id="49" creationId="{ACB5F9DC-8EA8-BE64-F70D-894400685F6A}"/>
          </ac:cxnSpMkLst>
        </pc:cxnChg>
        <pc:cxnChg chg="mod">
          <ac:chgData name="R-E. Alexii" userId="30a26711-8377-4383-aa6e-1116e02f93b1" providerId="ADAL" clId="{664AE7DB-3F6B-6B47-ACDA-8938604C7609}" dt="2024-07-24T16:50:07.559" v="5101"/>
          <ac:cxnSpMkLst>
            <pc:docMk/>
            <pc:sldMk cId="3471652817" sldId="265"/>
            <ac:cxnSpMk id="50" creationId="{768D2B8E-866F-24CB-97C2-5B9A2E8FAFC0}"/>
          </ac:cxnSpMkLst>
        </pc:cxnChg>
        <pc:cxnChg chg="mod">
          <ac:chgData name="R-E. Alexii" userId="30a26711-8377-4383-aa6e-1116e02f93b1" providerId="ADAL" clId="{664AE7DB-3F6B-6B47-ACDA-8938604C7609}" dt="2024-07-24T16:50:07.559" v="5101"/>
          <ac:cxnSpMkLst>
            <pc:docMk/>
            <pc:sldMk cId="3471652817" sldId="265"/>
            <ac:cxnSpMk id="51" creationId="{8E21626C-319E-715C-AD29-A1204CFB47C8}"/>
          </ac:cxnSpMkLst>
        </pc:cxnChg>
        <pc:cxnChg chg="mod">
          <ac:chgData name="R-E. Alexii" userId="30a26711-8377-4383-aa6e-1116e02f93b1" providerId="ADAL" clId="{664AE7DB-3F6B-6B47-ACDA-8938604C7609}" dt="2024-07-24T16:50:07.559" v="5101"/>
          <ac:cxnSpMkLst>
            <pc:docMk/>
            <pc:sldMk cId="3471652817" sldId="265"/>
            <ac:cxnSpMk id="52" creationId="{3E3C3A5D-191A-D998-E4BA-6DC3EA145C72}"/>
          </ac:cxnSpMkLst>
        </pc:cxnChg>
        <pc:cxnChg chg="mod">
          <ac:chgData name="R-E. Alexii" userId="30a26711-8377-4383-aa6e-1116e02f93b1" providerId="ADAL" clId="{664AE7DB-3F6B-6B47-ACDA-8938604C7609}" dt="2024-07-24T16:50:07.559" v="5101"/>
          <ac:cxnSpMkLst>
            <pc:docMk/>
            <pc:sldMk cId="3471652817" sldId="265"/>
            <ac:cxnSpMk id="53" creationId="{3D0DF0AF-502A-A375-3EFB-4F3BA4DDCC54}"/>
          </ac:cxnSpMkLst>
        </pc:cxnChg>
        <pc:cxnChg chg="mod">
          <ac:chgData name="R-E. Alexii" userId="30a26711-8377-4383-aa6e-1116e02f93b1" providerId="ADAL" clId="{664AE7DB-3F6B-6B47-ACDA-8938604C7609}" dt="2024-07-24T16:50:07.559" v="5101"/>
          <ac:cxnSpMkLst>
            <pc:docMk/>
            <pc:sldMk cId="3471652817" sldId="265"/>
            <ac:cxnSpMk id="54" creationId="{7E672278-4261-DA10-017F-45600C068782}"/>
          </ac:cxnSpMkLst>
        </pc:cxnChg>
        <pc:cxnChg chg="mod">
          <ac:chgData name="R-E. Alexii" userId="30a26711-8377-4383-aa6e-1116e02f93b1" providerId="ADAL" clId="{664AE7DB-3F6B-6B47-ACDA-8938604C7609}" dt="2024-07-24T16:50:07.559" v="5101"/>
          <ac:cxnSpMkLst>
            <pc:docMk/>
            <pc:sldMk cId="3471652817" sldId="265"/>
            <ac:cxnSpMk id="60" creationId="{38EFD249-CADE-1C49-F0EF-B7BD70DB894B}"/>
          </ac:cxnSpMkLst>
        </pc:cxnChg>
        <pc:cxnChg chg="mod">
          <ac:chgData name="R-E. Alexii" userId="30a26711-8377-4383-aa6e-1116e02f93b1" providerId="ADAL" clId="{664AE7DB-3F6B-6B47-ACDA-8938604C7609}" dt="2024-07-24T16:50:07.559" v="5101"/>
          <ac:cxnSpMkLst>
            <pc:docMk/>
            <pc:sldMk cId="3471652817" sldId="265"/>
            <ac:cxnSpMk id="65" creationId="{A63EA7DD-2DC4-23B0-35E8-A349247516EE}"/>
          </ac:cxnSpMkLst>
        </pc:cxnChg>
        <pc:cxnChg chg="mod">
          <ac:chgData name="R-E. Alexii" userId="30a26711-8377-4383-aa6e-1116e02f93b1" providerId="ADAL" clId="{664AE7DB-3F6B-6B47-ACDA-8938604C7609}" dt="2024-07-24T16:50:07.559" v="5101"/>
          <ac:cxnSpMkLst>
            <pc:docMk/>
            <pc:sldMk cId="3471652817" sldId="265"/>
            <ac:cxnSpMk id="66" creationId="{240E7ABD-2D0C-5220-0A65-1F77B0743FC4}"/>
          </ac:cxnSpMkLst>
        </pc:cxnChg>
        <pc:cxnChg chg="mod">
          <ac:chgData name="R-E. Alexii" userId="30a26711-8377-4383-aa6e-1116e02f93b1" providerId="ADAL" clId="{664AE7DB-3F6B-6B47-ACDA-8938604C7609}" dt="2024-07-24T16:50:07.559" v="5101"/>
          <ac:cxnSpMkLst>
            <pc:docMk/>
            <pc:sldMk cId="3471652817" sldId="265"/>
            <ac:cxnSpMk id="67" creationId="{ECF84A34-5DC6-0754-77CB-D7D64F8794C7}"/>
          </ac:cxnSpMkLst>
        </pc:cxnChg>
        <pc:cxnChg chg="mod">
          <ac:chgData name="R-E. Alexii" userId="30a26711-8377-4383-aa6e-1116e02f93b1" providerId="ADAL" clId="{664AE7DB-3F6B-6B47-ACDA-8938604C7609}" dt="2024-07-24T16:50:07.559" v="5101"/>
          <ac:cxnSpMkLst>
            <pc:docMk/>
            <pc:sldMk cId="3471652817" sldId="265"/>
            <ac:cxnSpMk id="68" creationId="{6463381F-F263-0574-755E-FBE79F98A9B9}"/>
          </ac:cxnSpMkLst>
        </pc:cxnChg>
        <pc:cxnChg chg="mod">
          <ac:chgData name="R-E. Alexii" userId="30a26711-8377-4383-aa6e-1116e02f93b1" providerId="ADAL" clId="{664AE7DB-3F6B-6B47-ACDA-8938604C7609}" dt="2024-07-24T16:50:07.559" v="5101"/>
          <ac:cxnSpMkLst>
            <pc:docMk/>
            <pc:sldMk cId="3471652817" sldId="265"/>
            <ac:cxnSpMk id="69" creationId="{B8B4CD1F-EA8D-CCFE-D2FE-FA65E9DA51D1}"/>
          </ac:cxnSpMkLst>
        </pc:cxnChg>
        <pc:cxnChg chg="mod">
          <ac:chgData name="R-E. Alexii" userId="30a26711-8377-4383-aa6e-1116e02f93b1" providerId="ADAL" clId="{664AE7DB-3F6B-6B47-ACDA-8938604C7609}" dt="2024-07-24T16:50:07.559" v="5101"/>
          <ac:cxnSpMkLst>
            <pc:docMk/>
            <pc:sldMk cId="3471652817" sldId="265"/>
            <ac:cxnSpMk id="70" creationId="{DF3618C7-301E-F295-2AB7-F6DB13FF7353}"/>
          </ac:cxnSpMkLst>
        </pc:cxnChg>
        <pc:cxnChg chg="mod">
          <ac:chgData name="R-E. Alexii" userId="30a26711-8377-4383-aa6e-1116e02f93b1" providerId="ADAL" clId="{664AE7DB-3F6B-6B47-ACDA-8938604C7609}" dt="2024-07-24T16:50:07.559" v="5101"/>
          <ac:cxnSpMkLst>
            <pc:docMk/>
            <pc:sldMk cId="3471652817" sldId="265"/>
            <ac:cxnSpMk id="76" creationId="{0E358AC6-CF62-EFE9-F229-A5001EAA1B86}"/>
          </ac:cxnSpMkLst>
        </pc:cxnChg>
        <pc:cxnChg chg="mod">
          <ac:chgData name="R-E. Alexii" userId="30a26711-8377-4383-aa6e-1116e02f93b1" providerId="ADAL" clId="{664AE7DB-3F6B-6B47-ACDA-8938604C7609}" dt="2024-07-24T16:50:07.559" v="5101"/>
          <ac:cxnSpMkLst>
            <pc:docMk/>
            <pc:sldMk cId="3471652817" sldId="265"/>
            <ac:cxnSpMk id="81" creationId="{F7F74473-E851-FAFA-E2B8-14EFB750CDDB}"/>
          </ac:cxnSpMkLst>
        </pc:cxnChg>
        <pc:cxnChg chg="mod">
          <ac:chgData name="R-E. Alexii" userId="30a26711-8377-4383-aa6e-1116e02f93b1" providerId="ADAL" clId="{664AE7DB-3F6B-6B47-ACDA-8938604C7609}" dt="2024-07-24T16:50:07.559" v="5101"/>
          <ac:cxnSpMkLst>
            <pc:docMk/>
            <pc:sldMk cId="3471652817" sldId="265"/>
            <ac:cxnSpMk id="82" creationId="{F6AC291E-57F4-AEFD-7535-F76A74E5C41B}"/>
          </ac:cxnSpMkLst>
        </pc:cxnChg>
        <pc:cxnChg chg="mod">
          <ac:chgData name="R-E. Alexii" userId="30a26711-8377-4383-aa6e-1116e02f93b1" providerId="ADAL" clId="{664AE7DB-3F6B-6B47-ACDA-8938604C7609}" dt="2024-07-24T16:50:07.559" v="5101"/>
          <ac:cxnSpMkLst>
            <pc:docMk/>
            <pc:sldMk cId="3471652817" sldId="265"/>
            <ac:cxnSpMk id="83" creationId="{6C56AC02-E066-9FD3-9E91-DE21884A48B6}"/>
          </ac:cxnSpMkLst>
        </pc:cxnChg>
        <pc:cxnChg chg="mod">
          <ac:chgData name="R-E. Alexii" userId="30a26711-8377-4383-aa6e-1116e02f93b1" providerId="ADAL" clId="{664AE7DB-3F6B-6B47-ACDA-8938604C7609}" dt="2024-07-24T16:50:07.559" v="5101"/>
          <ac:cxnSpMkLst>
            <pc:docMk/>
            <pc:sldMk cId="3471652817" sldId="265"/>
            <ac:cxnSpMk id="84" creationId="{6B94995B-7372-FF9E-FE55-F4331F8E68A0}"/>
          </ac:cxnSpMkLst>
        </pc:cxnChg>
        <pc:cxnChg chg="mod">
          <ac:chgData name="R-E. Alexii" userId="30a26711-8377-4383-aa6e-1116e02f93b1" providerId="ADAL" clId="{664AE7DB-3F6B-6B47-ACDA-8938604C7609}" dt="2024-07-24T16:50:07.559" v="5101"/>
          <ac:cxnSpMkLst>
            <pc:docMk/>
            <pc:sldMk cId="3471652817" sldId="265"/>
            <ac:cxnSpMk id="85" creationId="{188E730F-A110-7F49-1EA2-2B8EF5DD42CE}"/>
          </ac:cxnSpMkLst>
        </pc:cxnChg>
        <pc:cxnChg chg="mod">
          <ac:chgData name="R-E. Alexii" userId="30a26711-8377-4383-aa6e-1116e02f93b1" providerId="ADAL" clId="{664AE7DB-3F6B-6B47-ACDA-8938604C7609}" dt="2024-07-24T16:50:07.559" v="5101"/>
          <ac:cxnSpMkLst>
            <pc:docMk/>
            <pc:sldMk cId="3471652817" sldId="265"/>
            <ac:cxnSpMk id="86" creationId="{32B85082-DA27-DFB5-498B-10D0566A454B}"/>
          </ac:cxnSpMkLst>
        </pc:cxnChg>
        <pc:cxnChg chg="mod">
          <ac:chgData name="R-E. Alexii" userId="30a26711-8377-4383-aa6e-1116e02f93b1" providerId="ADAL" clId="{664AE7DB-3F6B-6B47-ACDA-8938604C7609}" dt="2024-07-24T16:50:07.559" v="5101"/>
          <ac:cxnSpMkLst>
            <pc:docMk/>
            <pc:sldMk cId="3471652817" sldId="265"/>
            <ac:cxnSpMk id="92" creationId="{96D7E3FA-EF20-9E94-3103-B9B642308639}"/>
          </ac:cxnSpMkLst>
        </pc:cxnChg>
        <pc:cxnChg chg="mod">
          <ac:chgData name="R-E. Alexii" userId="30a26711-8377-4383-aa6e-1116e02f93b1" providerId="ADAL" clId="{664AE7DB-3F6B-6B47-ACDA-8938604C7609}" dt="2024-07-24T16:50:07.559" v="5101"/>
          <ac:cxnSpMkLst>
            <pc:docMk/>
            <pc:sldMk cId="3471652817" sldId="265"/>
            <ac:cxnSpMk id="97" creationId="{14B84363-20F3-1B2A-FF61-6C40CFC87B63}"/>
          </ac:cxnSpMkLst>
        </pc:cxnChg>
        <pc:cxnChg chg="mod">
          <ac:chgData name="R-E. Alexii" userId="30a26711-8377-4383-aa6e-1116e02f93b1" providerId="ADAL" clId="{664AE7DB-3F6B-6B47-ACDA-8938604C7609}" dt="2024-07-24T16:50:07.559" v="5101"/>
          <ac:cxnSpMkLst>
            <pc:docMk/>
            <pc:sldMk cId="3471652817" sldId="265"/>
            <ac:cxnSpMk id="98" creationId="{72C459D0-FBDD-528A-9A87-521FE3F490BC}"/>
          </ac:cxnSpMkLst>
        </pc:cxnChg>
        <pc:cxnChg chg="mod">
          <ac:chgData name="R-E. Alexii" userId="30a26711-8377-4383-aa6e-1116e02f93b1" providerId="ADAL" clId="{664AE7DB-3F6B-6B47-ACDA-8938604C7609}" dt="2024-07-24T16:50:07.559" v="5101"/>
          <ac:cxnSpMkLst>
            <pc:docMk/>
            <pc:sldMk cId="3471652817" sldId="265"/>
            <ac:cxnSpMk id="99" creationId="{1FD51B2D-151A-2C8B-27D8-C7D7FE5EEC0B}"/>
          </ac:cxnSpMkLst>
        </pc:cxnChg>
        <pc:cxnChg chg="mod">
          <ac:chgData name="R-E. Alexii" userId="30a26711-8377-4383-aa6e-1116e02f93b1" providerId="ADAL" clId="{664AE7DB-3F6B-6B47-ACDA-8938604C7609}" dt="2024-07-24T16:50:07.559" v="5101"/>
          <ac:cxnSpMkLst>
            <pc:docMk/>
            <pc:sldMk cId="3471652817" sldId="265"/>
            <ac:cxnSpMk id="100" creationId="{3DFB8C5C-3CAF-9296-EB59-06C4AB1BC1C7}"/>
          </ac:cxnSpMkLst>
        </pc:cxnChg>
        <pc:cxnChg chg="mod">
          <ac:chgData name="R-E. Alexii" userId="30a26711-8377-4383-aa6e-1116e02f93b1" providerId="ADAL" clId="{664AE7DB-3F6B-6B47-ACDA-8938604C7609}" dt="2024-07-24T16:50:07.559" v="5101"/>
          <ac:cxnSpMkLst>
            <pc:docMk/>
            <pc:sldMk cId="3471652817" sldId="265"/>
            <ac:cxnSpMk id="101" creationId="{0C24D2A6-B615-A9D0-01AB-3FDF7932B88F}"/>
          </ac:cxnSpMkLst>
        </pc:cxnChg>
        <pc:cxnChg chg="mod">
          <ac:chgData name="R-E. Alexii" userId="30a26711-8377-4383-aa6e-1116e02f93b1" providerId="ADAL" clId="{664AE7DB-3F6B-6B47-ACDA-8938604C7609}" dt="2024-07-24T16:50:07.559" v="5101"/>
          <ac:cxnSpMkLst>
            <pc:docMk/>
            <pc:sldMk cId="3471652817" sldId="265"/>
            <ac:cxnSpMk id="102" creationId="{CF17678E-FF92-B889-9E0E-8820B69C1050}"/>
          </ac:cxnSpMkLst>
        </pc:cxn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9:17:42.908" v="15159"/>
              <pc2:cmMkLst xmlns:pc2="http://schemas.microsoft.com/office/powerpoint/2019/9/main/command">
                <pc:docMk/>
                <pc:sldMk cId="3471652817" sldId="265"/>
                <pc2:cmMk id="{2722C9A2-9989-F04B-B99A-08049122A706}"/>
              </pc2:cmMkLst>
            </pc226:cmChg>
            <pc226:cmChg xmlns:pc226="http://schemas.microsoft.com/office/powerpoint/2022/06/main/command" chg="del">
              <pc226:chgData name="R-E. Alexii" userId="30a26711-8377-4383-aa6e-1116e02f93b1" providerId="ADAL" clId="{664AE7DB-3F6B-6B47-ACDA-8938604C7609}" dt="2024-08-20T19:17:40.558" v="15158"/>
              <pc2:cmMkLst xmlns:pc2="http://schemas.microsoft.com/office/powerpoint/2019/9/main/command">
                <pc:docMk/>
                <pc:sldMk cId="3471652817" sldId="265"/>
                <pc2:cmMk id="{E84374C7-EC3F-E944-BFA3-ED8A98AD6E4A}"/>
              </pc2:cmMkLst>
              <pc226:cmRplyChg chg="add">
                <pc226:chgData name="R-E. Alexii" userId="30a26711-8377-4383-aa6e-1116e02f93b1" providerId="ADAL" clId="{664AE7DB-3F6B-6B47-ACDA-8938604C7609}" dt="2024-08-12T13:27:33.632" v="11523"/>
                <pc2:cmRplyMkLst xmlns:pc2="http://schemas.microsoft.com/office/powerpoint/2019/9/main/command">
                  <pc:docMk/>
                  <pc:sldMk cId="3471652817" sldId="265"/>
                  <pc2:cmMk id="{E84374C7-EC3F-E944-BFA3-ED8A98AD6E4A}"/>
                  <pc2:cmRplyMk id="{A67632A1-79B3-6A46-90B4-CD2D837D858B}"/>
                </pc2:cmRplyMkLst>
              </pc226:cmRplyChg>
            </pc226:cmChg>
          </p:ext>
        </pc:extLst>
      </pc:sldChg>
      <pc:sldChg chg="addSp delSp modSp add mod delCm modNotes">
        <pc:chgData name="R-E. Alexii" userId="30a26711-8377-4383-aa6e-1116e02f93b1" providerId="ADAL" clId="{664AE7DB-3F6B-6B47-ACDA-8938604C7609}" dt="2024-08-20T19:17:49.105" v="15160"/>
        <pc:sldMkLst>
          <pc:docMk/>
          <pc:sldMk cId="436651017" sldId="266"/>
        </pc:sldMkLst>
        <pc:spChg chg="add del">
          <ac:chgData name="R-E. Alexii" userId="30a26711-8377-4383-aa6e-1116e02f93b1" providerId="ADAL" clId="{664AE7DB-3F6B-6B47-ACDA-8938604C7609}" dt="2024-08-18T13:45:17.065" v="12564"/>
          <ac:spMkLst>
            <pc:docMk/>
            <pc:sldMk cId="436651017" sldId="266"/>
            <ac:spMk id="2" creationId="{A2B9CA0E-4BD0-F0E2-E176-BF0C454CD353}"/>
          </ac:spMkLst>
        </pc:spChg>
        <pc:spChg chg="mod">
          <ac:chgData name="R-E. Alexii" userId="30a26711-8377-4383-aa6e-1116e02f93b1" providerId="ADAL" clId="{664AE7DB-3F6B-6B47-ACDA-8938604C7609}" dt="2024-08-11T13:03:20.798" v="7653" actId="20577"/>
          <ac:spMkLst>
            <pc:docMk/>
            <pc:sldMk cId="436651017" sldId="266"/>
            <ac:spMk id="104" creationId="{508BDBB5-6448-7500-6B1A-858EFBA85697}"/>
          </ac:spMkLst>
        </pc:spChg>
        <pc:spChg chg="del mod">
          <ac:chgData name="R-E. Alexii" userId="30a26711-8377-4383-aa6e-1116e02f93b1" providerId="ADAL" clId="{664AE7DB-3F6B-6B47-ACDA-8938604C7609}" dt="2024-08-11T12:52:13.403" v="7528" actId="478"/>
          <ac:spMkLst>
            <pc:docMk/>
            <pc:sldMk cId="436651017" sldId="266"/>
            <ac:spMk id="105" creationId="{0B4FBA15-1C69-6B73-9E02-F7590E3EE7EC}"/>
          </ac:spMkLst>
        </pc:spChg>
        <pc:spChg chg="add del mod">
          <ac:chgData name="R-E. Alexii" userId="30a26711-8377-4383-aa6e-1116e02f93b1" providerId="ADAL" clId="{664AE7DB-3F6B-6B47-ACDA-8938604C7609}" dt="2024-08-18T13:45:14.219" v="12561"/>
          <ac:spMkLst>
            <pc:docMk/>
            <pc:sldMk cId="436651017" sldId="266"/>
            <ac:spMk id="105" creationId="{C0CE7D89-31B0-20E7-2059-9050D9C93427}"/>
          </ac:spMkLst>
        </pc:spChg>
        <pc:spChg chg="add del mod">
          <ac:chgData name="R-E. Alexii" userId="30a26711-8377-4383-aa6e-1116e02f93b1" providerId="ADAL" clId="{664AE7DB-3F6B-6B47-ACDA-8938604C7609}" dt="2024-08-18T13:45:13.181" v="12558"/>
          <ac:spMkLst>
            <pc:docMk/>
            <pc:sldMk cId="436651017" sldId="266"/>
            <ac:spMk id="106" creationId="{192A07AA-52FF-B27D-D4D9-E40D1331C4A5}"/>
          </ac:spMkLst>
        </pc:spChg>
        <pc:spChg chg="del mod">
          <ac:chgData name="R-E. Alexii" userId="30a26711-8377-4383-aa6e-1116e02f93b1" providerId="ADAL" clId="{664AE7DB-3F6B-6B47-ACDA-8938604C7609}" dt="2024-08-11T12:59:27.623" v="7595" actId="478"/>
          <ac:spMkLst>
            <pc:docMk/>
            <pc:sldMk cId="436651017" sldId="266"/>
            <ac:spMk id="106" creationId="{C0C8C023-F9F1-B8C2-AD9D-C94B6BD01690}"/>
          </ac:spMkLst>
        </pc:spChg>
        <pc:spChg chg="add del mod">
          <ac:chgData name="R-E. Alexii" userId="30a26711-8377-4383-aa6e-1116e02f93b1" providerId="ADAL" clId="{664AE7DB-3F6B-6B47-ACDA-8938604C7609}" dt="2024-08-08T14:19:39.530" v="6490" actId="478"/>
          <ac:spMkLst>
            <pc:docMk/>
            <pc:sldMk cId="436651017" sldId="266"/>
            <ac:spMk id="107" creationId="{11500724-EF47-C1DA-4BB3-26905A9A8E61}"/>
          </ac:spMkLst>
        </pc:spChg>
        <pc:spChg chg="add del mod">
          <ac:chgData name="R-E. Alexii" userId="30a26711-8377-4383-aa6e-1116e02f93b1" providerId="ADAL" clId="{664AE7DB-3F6B-6B47-ACDA-8938604C7609}" dt="2024-08-11T12:52:11.480" v="7526" actId="478"/>
          <ac:spMkLst>
            <pc:docMk/>
            <pc:sldMk cId="436651017" sldId="266"/>
            <ac:spMk id="108" creationId="{3DD0EFE1-610A-75CA-7C26-3F76CDE89868}"/>
          </ac:spMkLst>
        </pc:spChg>
        <pc:spChg chg="add del mod">
          <ac:chgData name="R-E. Alexii" userId="30a26711-8377-4383-aa6e-1116e02f93b1" providerId="ADAL" clId="{664AE7DB-3F6B-6B47-ACDA-8938604C7609}" dt="2024-08-08T14:19:51.006" v="6497" actId="478"/>
          <ac:spMkLst>
            <pc:docMk/>
            <pc:sldMk cId="436651017" sldId="266"/>
            <ac:spMk id="109" creationId="{69F30476-764E-4288-66B5-BB2F3A8B66DD}"/>
          </ac:spMkLst>
        </pc:spChg>
        <pc:spChg chg="add del mod">
          <ac:chgData name="R-E. Alexii" userId="30a26711-8377-4383-aa6e-1116e02f93b1" providerId="ADAL" clId="{664AE7DB-3F6B-6B47-ACDA-8938604C7609}" dt="2024-08-11T12:52:12.854" v="7527" actId="478"/>
          <ac:spMkLst>
            <pc:docMk/>
            <pc:sldMk cId="436651017" sldId="266"/>
            <ac:spMk id="110" creationId="{294B5912-3E00-FF52-570E-F232E07A405F}"/>
          </ac:spMkLst>
        </pc:spChg>
        <pc:spChg chg="add mod">
          <ac:chgData name="R-E. Alexii" userId="30a26711-8377-4383-aa6e-1116e02f93b1" providerId="ADAL" clId="{664AE7DB-3F6B-6B47-ACDA-8938604C7609}" dt="2024-08-11T13:05:34.570" v="7883" actId="1036"/>
          <ac:spMkLst>
            <pc:docMk/>
            <pc:sldMk cId="436651017" sldId="266"/>
            <ac:spMk id="117" creationId="{FE2E2CF2-F3C2-3E5B-DE66-B09CCBC145A9}"/>
          </ac:spMkLst>
        </pc:spChg>
        <pc:spChg chg="add mod">
          <ac:chgData name="R-E. Alexii" userId="30a26711-8377-4383-aa6e-1116e02f93b1" providerId="ADAL" clId="{664AE7DB-3F6B-6B47-ACDA-8938604C7609}" dt="2024-08-11T13:06:54.823" v="7907" actId="14100"/>
          <ac:spMkLst>
            <pc:docMk/>
            <pc:sldMk cId="436651017" sldId="266"/>
            <ac:spMk id="118" creationId="{D13B8A58-D99E-DDD9-8A69-A008DA5C8F94}"/>
          </ac:spMkLst>
        </pc:spChg>
        <pc:spChg chg="add del mod">
          <ac:chgData name="R-E. Alexii" userId="30a26711-8377-4383-aa6e-1116e02f93b1" providerId="ADAL" clId="{664AE7DB-3F6B-6B47-ACDA-8938604C7609}" dt="2024-08-11T13:09:41.525" v="8038" actId="478"/>
          <ac:spMkLst>
            <pc:docMk/>
            <pc:sldMk cId="436651017" sldId="266"/>
            <ac:spMk id="119" creationId="{FC9BF883-ACF1-7C51-ACEB-B8A76F816DFF}"/>
          </ac:spMkLst>
        </pc:spChg>
        <pc:spChg chg="add mod">
          <ac:chgData name="R-E. Alexii" userId="30a26711-8377-4383-aa6e-1116e02f93b1" providerId="ADAL" clId="{664AE7DB-3F6B-6B47-ACDA-8938604C7609}" dt="2024-08-11T13:11:03.105" v="8056" actId="1076"/>
          <ac:spMkLst>
            <pc:docMk/>
            <pc:sldMk cId="436651017" sldId="266"/>
            <ac:spMk id="120" creationId="{44E49E48-C1A0-22DC-C6D0-FE64A6544725}"/>
          </ac:spMkLst>
        </pc:spChg>
        <pc:spChg chg="add mod">
          <ac:chgData name="R-E. Alexii" userId="30a26711-8377-4383-aa6e-1116e02f93b1" providerId="ADAL" clId="{664AE7DB-3F6B-6B47-ACDA-8938604C7609}" dt="2024-08-11T13:36:58.944" v="8747" actId="1076"/>
          <ac:spMkLst>
            <pc:docMk/>
            <pc:sldMk cId="436651017" sldId="266"/>
            <ac:spMk id="121" creationId="{04D81581-540E-4A61-F261-3799B361A21F}"/>
          </ac:spMkLst>
        </pc:spChg>
        <pc:spChg chg="add mod">
          <ac:chgData name="R-E. Alexii" userId="30a26711-8377-4383-aa6e-1116e02f93b1" providerId="ADAL" clId="{664AE7DB-3F6B-6B47-ACDA-8938604C7609}" dt="2024-08-11T13:37:03.892" v="8748" actId="1076"/>
          <ac:spMkLst>
            <pc:docMk/>
            <pc:sldMk cId="436651017" sldId="266"/>
            <ac:spMk id="122" creationId="{12FB1394-3E7D-E974-5E00-D0389128DC6D}"/>
          </ac:spMkLst>
        </pc:spChg>
        <pc:spChg chg="add del">
          <ac:chgData name="R-E. Alexii" userId="30a26711-8377-4383-aa6e-1116e02f93b1" providerId="ADAL" clId="{664AE7DB-3F6B-6B47-ACDA-8938604C7609}" dt="2024-08-11T13:13:42.175" v="8272" actId="478"/>
          <ac:spMkLst>
            <pc:docMk/>
            <pc:sldMk cId="436651017" sldId="266"/>
            <ac:spMk id="124" creationId="{D482F73A-0D5F-6787-A16C-30337AD457A0}"/>
          </ac:spMkLst>
        </pc:spChg>
        <pc:picChg chg="add mod modCrop">
          <ac:chgData name="R-E. Alexii" userId="30a26711-8377-4383-aa6e-1116e02f93b1" providerId="ADAL" clId="{664AE7DB-3F6B-6B47-ACDA-8938604C7609}" dt="2024-08-12T14:18:26.578" v="12454" actId="553"/>
          <ac:picMkLst>
            <pc:docMk/>
            <pc:sldMk cId="436651017" sldId="266"/>
            <ac:picMk id="109" creationId="{6EF28697-2F89-B26F-78CB-135EA2A8C78F}"/>
          </ac:picMkLst>
        </pc:picChg>
        <pc:picChg chg="add del mod">
          <ac:chgData name="R-E. Alexii" userId="30a26711-8377-4383-aa6e-1116e02f93b1" providerId="ADAL" clId="{664AE7DB-3F6B-6B47-ACDA-8938604C7609}" dt="2024-08-11T12:56:14.857" v="7584" actId="478"/>
          <ac:picMkLst>
            <pc:docMk/>
            <pc:sldMk cId="436651017" sldId="266"/>
            <ac:picMk id="112" creationId="{540117A4-4662-EFBB-8916-A52F4289F4D9}"/>
          </ac:picMkLst>
        </pc:picChg>
        <pc:picChg chg="add mod modCrop">
          <ac:chgData name="R-E. Alexii" userId="30a26711-8377-4383-aa6e-1116e02f93b1" providerId="ADAL" clId="{664AE7DB-3F6B-6B47-ACDA-8938604C7609}" dt="2024-08-12T14:18:26.578" v="12454" actId="553"/>
          <ac:picMkLst>
            <pc:docMk/>
            <pc:sldMk cId="436651017" sldId="266"/>
            <ac:picMk id="114" creationId="{3727ABDF-8918-6840-882E-6B0C61B63C78}"/>
          </ac:picMkLst>
        </pc:picChg>
        <pc:picChg chg="add mod modCrop">
          <ac:chgData name="R-E. Alexii" userId="30a26711-8377-4383-aa6e-1116e02f93b1" providerId="ADAL" clId="{664AE7DB-3F6B-6B47-ACDA-8938604C7609}" dt="2024-08-12T14:18:12.229" v="12452" actId="552"/>
          <ac:picMkLst>
            <pc:docMk/>
            <pc:sldMk cId="436651017" sldId="266"/>
            <ac:picMk id="116" creationId="{A67458BD-098F-F308-C023-C74C87BCF565}"/>
          </ac:picMkLst>
        </pc:pic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9:17:49.105" v="15160"/>
              <pc2:cmMkLst xmlns:pc2="http://schemas.microsoft.com/office/powerpoint/2019/9/main/command">
                <pc:docMk/>
                <pc:sldMk cId="436651017" sldId="266"/>
                <pc2:cmMk id="{C9D9FB8F-321D-4142-858C-30B07D6C0E57}"/>
              </pc2:cmMkLst>
            </pc226:cmChg>
          </p:ext>
        </pc:extLst>
      </pc:sldChg>
      <pc:sldChg chg="addSp delSp modSp add mod delCm modNotes">
        <pc:chgData name="R-E. Alexii" userId="30a26711-8377-4383-aa6e-1116e02f93b1" providerId="ADAL" clId="{664AE7DB-3F6B-6B47-ACDA-8938604C7609}" dt="2024-08-20T19:17:57.814" v="15162"/>
        <pc:sldMkLst>
          <pc:docMk/>
          <pc:sldMk cId="3095488772" sldId="267"/>
        </pc:sldMkLst>
        <pc:spChg chg="add del">
          <ac:chgData name="R-E. Alexii" userId="30a26711-8377-4383-aa6e-1116e02f93b1" providerId="ADAL" clId="{664AE7DB-3F6B-6B47-ACDA-8938604C7609}" dt="2024-08-18T13:45:17.065" v="12564"/>
          <ac:spMkLst>
            <pc:docMk/>
            <pc:sldMk cId="3095488772" sldId="267"/>
            <ac:spMk id="2" creationId="{A2B9CA0E-4BD0-F0E2-E176-BF0C454CD353}"/>
          </ac:spMkLst>
        </pc:spChg>
        <pc:spChg chg="mod">
          <ac:chgData name="R-E. Alexii" userId="30a26711-8377-4383-aa6e-1116e02f93b1" providerId="ADAL" clId="{664AE7DB-3F6B-6B47-ACDA-8938604C7609}" dt="2024-07-24T16:56:55.835" v="5214" actId="20577"/>
          <ac:spMkLst>
            <pc:docMk/>
            <pc:sldMk cId="3095488772" sldId="267"/>
            <ac:spMk id="104" creationId="{508BDBB5-6448-7500-6B1A-858EFBA85697}"/>
          </ac:spMkLst>
        </pc:spChg>
        <pc:spChg chg="del mod">
          <ac:chgData name="R-E. Alexii" userId="30a26711-8377-4383-aa6e-1116e02f93b1" providerId="ADAL" clId="{664AE7DB-3F6B-6B47-ACDA-8938604C7609}" dt="2024-08-11T13:23:11.436" v="8338" actId="478"/>
          <ac:spMkLst>
            <pc:docMk/>
            <pc:sldMk cId="3095488772" sldId="267"/>
            <ac:spMk id="105" creationId="{0B4FBA15-1C69-6B73-9E02-F7590E3EE7EC}"/>
          </ac:spMkLst>
        </pc:spChg>
        <pc:spChg chg="add del mod">
          <ac:chgData name="R-E. Alexii" userId="30a26711-8377-4383-aa6e-1116e02f93b1" providerId="ADAL" clId="{664AE7DB-3F6B-6B47-ACDA-8938604C7609}" dt="2024-08-18T13:45:14.219" v="12561"/>
          <ac:spMkLst>
            <pc:docMk/>
            <pc:sldMk cId="3095488772" sldId="267"/>
            <ac:spMk id="105" creationId="{EFC21568-EB90-3074-4F13-134736F5FD80}"/>
          </ac:spMkLst>
        </pc:spChg>
        <pc:spChg chg="del mod">
          <ac:chgData name="R-E. Alexii" userId="30a26711-8377-4383-aa6e-1116e02f93b1" providerId="ADAL" clId="{664AE7DB-3F6B-6B47-ACDA-8938604C7609}" dt="2024-08-12T09:17:06.671" v="9828"/>
          <ac:spMkLst>
            <pc:docMk/>
            <pc:sldMk cId="3095488772" sldId="267"/>
            <ac:spMk id="106" creationId="{C0C8C023-F9F1-B8C2-AD9D-C94B6BD01690}"/>
          </ac:spMkLst>
        </pc:spChg>
        <pc:spChg chg="add del mod">
          <ac:chgData name="R-E. Alexii" userId="30a26711-8377-4383-aa6e-1116e02f93b1" providerId="ADAL" clId="{664AE7DB-3F6B-6B47-ACDA-8938604C7609}" dt="2024-08-18T13:45:13.181" v="12558"/>
          <ac:spMkLst>
            <pc:docMk/>
            <pc:sldMk cId="3095488772" sldId="267"/>
            <ac:spMk id="106" creationId="{FB22A501-C684-7F89-112E-88A61A420006}"/>
          </ac:spMkLst>
        </pc:spChg>
        <pc:spChg chg="add del mod">
          <ac:chgData name="R-E. Alexii" userId="30a26711-8377-4383-aa6e-1116e02f93b1" providerId="ADAL" clId="{664AE7DB-3F6B-6B47-ACDA-8938604C7609}" dt="2024-08-11T13:45:39.795" v="9314"/>
          <ac:spMkLst>
            <pc:docMk/>
            <pc:sldMk cId="3095488772" sldId="267"/>
            <ac:spMk id="115" creationId="{F2E15B89-CD44-D287-C3C5-730BC7E50B6A}"/>
          </ac:spMkLst>
        </pc:spChg>
        <pc:spChg chg="add mod">
          <ac:chgData name="R-E. Alexii" userId="30a26711-8377-4383-aa6e-1116e02f93b1" providerId="ADAL" clId="{664AE7DB-3F6B-6B47-ACDA-8938604C7609}" dt="2024-08-12T09:36:54.747" v="10044" actId="20577"/>
          <ac:spMkLst>
            <pc:docMk/>
            <pc:sldMk cId="3095488772" sldId="267"/>
            <ac:spMk id="116" creationId="{EB37BF7D-4070-4A9E-E534-AB57C9CB1B91}"/>
          </ac:spMkLst>
        </pc:spChg>
        <pc:spChg chg="add del mod">
          <ac:chgData name="R-E. Alexii" userId="30a26711-8377-4383-aa6e-1116e02f93b1" providerId="ADAL" clId="{664AE7DB-3F6B-6B47-ACDA-8938604C7609}" dt="2024-08-12T09:35:54.768" v="10017" actId="478"/>
          <ac:spMkLst>
            <pc:docMk/>
            <pc:sldMk cId="3095488772" sldId="267"/>
            <ac:spMk id="117" creationId="{E83B4D97-7D6A-0BEC-F454-CF44CDE1C80C}"/>
          </ac:spMkLst>
        </pc:spChg>
        <pc:spChg chg="add del mod">
          <ac:chgData name="R-E. Alexii" userId="30a26711-8377-4383-aa6e-1116e02f93b1" providerId="ADAL" clId="{664AE7DB-3F6B-6B47-ACDA-8938604C7609}" dt="2024-08-12T09:30:30.985" v="9948" actId="478"/>
          <ac:spMkLst>
            <pc:docMk/>
            <pc:sldMk cId="3095488772" sldId="267"/>
            <ac:spMk id="118" creationId="{B2D6FEDE-F8C1-C333-FAAA-B77B4E18D99B}"/>
          </ac:spMkLst>
        </pc:spChg>
        <pc:spChg chg="add del mod">
          <ac:chgData name="R-E. Alexii" userId="30a26711-8377-4383-aa6e-1116e02f93b1" providerId="ADAL" clId="{664AE7DB-3F6B-6B47-ACDA-8938604C7609}" dt="2024-08-12T09:30:30.985" v="9948" actId="478"/>
          <ac:spMkLst>
            <pc:docMk/>
            <pc:sldMk cId="3095488772" sldId="267"/>
            <ac:spMk id="119" creationId="{54EE10F7-17E4-46F4-8471-212A63454F22}"/>
          </ac:spMkLst>
        </pc:spChg>
        <pc:picChg chg="add mod modCrop">
          <ac:chgData name="R-E. Alexii" userId="30a26711-8377-4383-aa6e-1116e02f93b1" providerId="ADAL" clId="{664AE7DB-3F6B-6B47-ACDA-8938604C7609}" dt="2024-08-12T14:32:09.922" v="12496" actId="1035"/>
          <ac:picMkLst>
            <pc:docMk/>
            <pc:sldMk cId="3095488772" sldId="267"/>
            <ac:picMk id="108" creationId="{B43E18C0-040D-A8D6-DC4D-B505DA536677}"/>
          </ac:picMkLst>
        </pc:picChg>
        <pc:picChg chg="add del mod">
          <ac:chgData name="R-E. Alexii" userId="30a26711-8377-4383-aa6e-1116e02f93b1" providerId="ADAL" clId="{664AE7DB-3F6B-6B47-ACDA-8938604C7609}" dt="2024-08-11T13:52:03.187" v="9778" actId="478"/>
          <ac:picMkLst>
            <pc:docMk/>
            <pc:sldMk cId="3095488772" sldId="267"/>
            <ac:picMk id="110" creationId="{78B4970F-2296-B982-FF5A-0603C79825AB}"/>
          </ac:picMkLst>
        </pc:picChg>
        <pc:picChg chg="add del mod modCrop">
          <ac:chgData name="R-E. Alexii" userId="30a26711-8377-4383-aa6e-1116e02f93b1" providerId="ADAL" clId="{664AE7DB-3F6B-6B47-ACDA-8938604C7609}" dt="2024-08-11T13:52:01.670" v="9777" actId="478"/>
          <ac:picMkLst>
            <pc:docMk/>
            <pc:sldMk cId="3095488772" sldId="267"/>
            <ac:picMk id="112" creationId="{64FBFEA9-2B86-D4C8-F3DA-89A0206F0FFD}"/>
          </ac:picMkLst>
        </pc:picChg>
        <pc:picChg chg="add del mod">
          <ac:chgData name="R-E. Alexii" userId="30a26711-8377-4383-aa6e-1116e02f93b1" providerId="ADAL" clId="{664AE7DB-3F6B-6B47-ACDA-8938604C7609}" dt="2024-08-11T13:40:18.355" v="9014" actId="478"/>
          <ac:picMkLst>
            <pc:docMk/>
            <pc:sldMk cId="3095488772" sldId="267"/>
            <ac:picMk id="114" creationId="{104BBA72-B6E6-144F-3182-78F93933C974}"/>
          </ac:picMkLst>
        </pc:picChg>
        <pc:picChg chg="add del mod">
          <ac:chgData name="R-E. Alexii" userId="30a26711-8377-4383-aa6e-1116e02f93b1" providerId="ADAL" clId="{664AE7DB-3F6B-6B47-ACDA-8938604C7609}" dt="2024-08-12T09:18:05.244" v="9845" actId="478"/>
          <ac:picMkLst>
            <pc:docMk/>
            <pc:sldMk cId="3095488772" sldId="267"/>
            <ac:picMk id="121" creationId="{441B8683-B993-857E-162A-5109FCA9ABBE}"/>
          </ac:picMkLst>
        </pc:picChg>
        <pc:picChg chg="add mod">
          <ac:chgData name="R-E. Alexii" userId="30a26711-8377-4383-aa6e-1116e02f93b1" providerId="ADAL" clId="{664AE7DB-3F6B-6B47-ACDA-8938604C7609}" dt="2024-08-12T14:32:08.050" v="12495" actId="1035"/>
          <ac:picMkLst>
            <pc:docMk/>
            <pc:sldMk cId="3095488772" sldId="267"/>
            <ac:picMk id="123" creationId="{4B7D7AF8-EB4D-1B06-A4B3-F50686410DA1}"/>
          </ac:picMkLst>
        </pc:picChg>
        <pc:picChg chg="add mod modCrop">
          <ac:chgData name="R-E. Alexii" userId="30a26711-8377-4383-aa6e-1116e02f93b1" providerId="ADAL" clId="{664AE7DB-3F6B-6B47-ACDA-8938604C7609}" dt="2024-08-12T14:32:04.751" v="12492" actId="553"/>
          <ac:picMkLst>
            <pc:docMk/>
            <pc:sldMk cId="3095488772" sldId="267"/>
            <ac:picMk id="125" creationId="{8972CEB1-AD92-49C2-0C79-07304EFD356D}"/>
          </ac:picMkLst>
        </pc:pic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9:17:57.814" v="15162"/>
              <pc2:cmMkLst xmlns:pc2="http://schemas.microsoft.com/office/powerpoint/2019/9/main/command">
                <pc:docMk/>
                <pc:sldMk cId="3095488772" sldId="267"/>
                <pc2:cmMk id="{66D33B8B-DCC3-314C-9B66-72FF979F36E8}"/>
              </pc2:cmMkLst>
            </pc226:cmChg>
          </p:ext>
        </pc:extLst>
      </pc:sldChg>
      <pc:sldChg chg="modSp add del mod">
        <pc:chgData name="R-E. Alexii" userId="30a26711-8377-4383-aa6e-1116e02f93b1" providerId="ADAL" clId="{664AE7DB-3F6B-6B47-ACDA-8938604C7609}" dt="2024-08-11T13:52:11.535" v="9779" actId="2696"/>
        <pc:sldMkLst>
          <pc:docMk/>
          <pc:sldMk cId="1789420823" sldId="268"/>
        </pc:sldMkLst>
        <pc:spChg chg="mod">
          <ac:chgData name="R-E. Alexii" userId="30a26711-8377-4383-aa6e-1116e02f93b1" providerId="ADAL" clId="{664AE7DB-3F6B-6B47-ACDA-8938604C7609}" dt="2024-07-24T16:57:36.036" v="5309" actId="207"/>
          <ac:spMkLst>
            <pc:docMk/>
            <pc:sldMk cId="1789420823" sldId="268"/>
            <ac:spMk id="104" creationId="{508BDBB5-6448-7500-6B1A-858EFBA85697}"/>
          </ac:spMkLst>
        </pc:spChg>
        <pc:spChg chg="mod">
          <ac:chgData name="R-E. Alexii" userId="30a26711-8377-4383-aa6e-1116e02f93b1" providerId="ADAL" clId="{664AE7DB-3F6B-6B47-ACDA-8938604C7609}" dt="2024-08-08T14:20:44.302" v="6506" actId="1076"/>
          <ac:spMkLst>
            <pc:docMk/>
            <pc:sldMk cId="1789420823" sldId="268"/>
            <ac:spMk id="105" creationId="{0B4FBA15-1C69-6B73-9E02-F7590E3EE7EC}"/>
          </ac:spMkLst>
        </pc:spChg>
        <pc:spChg chg="mod">
          <ac:chgData name="R-E. Alexii" userId="30a26711-8377-4383-aa6e-1116e02f93b1" providerId="ADAL" clId="{664AE7DB-3F6B-6B47-ACDA-8938604C7609}" dt="2024-08-08T14:21:59.607" v="6693" actId="20577"/>
          <ac:spMkLst>
            <pc:docMk/>
            <pc:sldMk cId="1789420823" sldId="268"/>
            <ac:spMk id="106" creationId="{C0C8C023-F9F1-B8C2-AD9D-C94B6BD01690}"/>
          </ac:spMkLst>
        </pc:spChg>
      </pc:sldChg>
      <pc:sldChg chg="addSp delSp modSp add mod delCm modCm modNotes">
        <pc:chgData name="R-E. Alexii" userId="30a26711-8377-4383-aa6e-1116e02f93b1" providerId="ADAL" clId="{664AE7DB-3F6B-6B47-ACDA-8938604C7609}" dt="2024-08-20T19:18:19.022" v="15183"/>
        <pc:sldMkLst>
          <pc:docMk/>
          <pc:sldMk cId="3881653562" sldId="269"/>
        </pc:sldMkLst>
        <pc:spChg chg="add del">
          <ac:chgData name="R-E. Alexii" userId="30a26711-8377-4383-aa6e-1116e02f93b1" providerId="ADAL" clId="{664AE7DB-3F6B-6B47-ACDA-8938604C7609}" dt="2024-08-18T13:45:17.065" v="12564"/>
          <ac:spMkLst>
            <pc:docMk/>
            <pc:sldMk cId="3881653562" sldId="269"/>
            <ac:spMk id="2" creationId="{A2B9CA0E-4BD0-F0E2-E176-BF0C454CD353}"/>
          </ac:spMkLst>
        </pc:spChg>
        <pc:spChg chg="mod">
          <ac:chgData name="R-E. Alexii" userId="30a26711-8377-4383-aa6e-1116e02f93b1" providerId="ADAL" clId="{664AE7DB-3F6B-6B47-ACDA-8938604C7609}" dt="2024-08-12T10:10:50.540" v="10066" actId="1036"/>
          <ac:spMkLst>
            <pc:docMk/>
            <pc:sldMk cId="3881653562" sldId="269"/>
            <ac:spMk id="104" creationId="{508BDBB5-6448-7500-6B1A-858EFBA85697}"/>
          </ac:spMkLst>
        </pc:spChg>
        <pc:spChg chg="del mod">
          <ac:chgData name="R-E. Alexii" userId="30a26711-8377-4383-aa6e-1116e02f93b1" providerId="ADAL" clId="{664AE7DB-3F6B-6B47-ACDA-8938604C7609}" dt="2024-08-11T13:52:21.774" v="9780" actId="478"/>
          <ac:spMkLst>
            <pc:docMk/>
            <pc:sldMk cId="3881653562" sldId="269"/>
            <ac:spMk id="105" creationId="{0B4FBA15-1C69-6B73-9E02-F7590E3EE7EC}"/>
          </ac:spMkLst>
        </pc:spChg>
        <pc:spChg chg="add mod">
          <ac:chgData name="R-E. Alexii" userId="30a26711-8377-4383-aa6e-1116e02f93b1" providerId="ADAL" clId="{664AE7DB-3F6B-6B47-ACDA-8938604C7609}" dt="2024-08-12T14:15:22.088" v="12392" actId="14100"/>
          <ac:spMkLst>
            <pc:docMk/>
            <pc:sldMk cId="3881653562" sldId="269"/>
            <ac:spMk id="105" creationId="{7B6730C2-661E-AF84-4AD9-FB97DF48AB8B}"/>
          </ac:spMkLst>
        </pc:spChg>
        <pc:spChg chg="del mod">
          <ac:chgData name="R-E. Alexii" userId="30a26711-8377-4383-aa6e-1116e02f93b1" providerId="ADAL" clId="{664AE7DB-3F6B-6B47-ACDA-8938604C7609}" dt="2024-08-08T14:22:49.871" v="6773"/>
          <ac:spMkLst>
            <pc:docMk/>
            <pc:sldMk cId="3881653562" sldId="269"/>
            <ac:spMk id="106" creationId="{C0C8C023-F9F1-B8C2-AD9D-C94B6BD01690}"/>
          </ac:spMkLst>
        </pc:spChg>
        <pc:spChg chg="add del mod">
          <ac:chgData name="R-E. Alexii" userId="30a26711-8377-4383-aa6e-1116e02f93b1" providerId="ADAL" clId="{664AE7DB-3F6B-6B47-ACDA-8938604C7609}" dt="2024-08-18T13:45:14.219" v="12561"/>
          <ac:spMkLst>
            <pc:docMk/>
            <pc:sldMk cId="3881653562" sldId="269"/>
            <ac:spMk id="106" creationId="{F7D75C43-0712-BD48-ECBC-5A0288CDB1B6}"/>
          </ac:spMkLst>
        </pc:spChg>
        <pc:spChg chg="add del mod">
          <ac:chgData name="R-E. Alexii" userId="30a26711-8377-4383-aa6e-1116e02f93b1" providerId="ADAL" clId="{664AE7DB-3F6B-6B47-ACDA-8938604C7609}" dt="2024-08-18T13:45:13.181" v="12558"/>
          <ac:spMkLst>
            <pc:docMk/>
            <pc:sldMk cId="3881653562" sldId="269"/>
            <ac:spMk id="107" creationId="{533A3AA3-41CA-DB6E-657D-C969FEECCE9B}"/>
          </ac:spMkLst>
        </pc:spChg>
        <pc:spChg chg="add del mod">
          <ac:chgData name="R-E. Alexii" userId="30a26711-8377-4383-aa6e-1116e02f93b1" providerId="ADAL" clId="{664AE7DB-3F6B-6B47-ACDA-8938604C7609}" dt="2024-08-12T08:58:39.234" v="9794" actId="478"/>
          <ac:spMkLst>
            <pc:docMk/>
            <pc:sldMk cId="3881653562" sldId="269"/>
            <ac:spMk id="109" creationId="{5531B416-8C20-D2F7-A0B0-1D08AFD0C5DC}"/>
          </ac:spMkLst>
        </pc:spChg>
        <pc:spChg chg="add mod">
          <ac:chgData name="R-E. Alexii" userId="30a26711-8377-4383-aa6e-1116e02f93b1" providerId="ADAL" clId="{664AE7DB-3F6B-6B47-ACDA-8938604C7609}" dt="2024-08-12T14:15:28.466" v="12393" actId="1076"/>
          <ac:spMkLst>
            <pc:docMk/>
            <pc:sldMk cId="3881653562" sldId="269"/>
            <ac:spMk id="112" creationId="{F579DD36-8686-D827-C17B-D3F426F20367}"/>
          </ac:spMkLst>
        </pc:spChg>
        <pc:spChg chg="add mod">
          <ac:chgData name="R-E. Alexii" userId="30a26711-8377-4383-aa6e-1116e02f93b1" providerId="ADAL" clId="{664AE7DB-3F6B-6B47-ACDA-8938604C7609}" dt="2024-08-12T10:10:46.974" v="10064" actId="1076"/>
          <ac:spMkLst>
            <pc:docMk/>
            <pc:sldMk cId="3881653562" sldId="269"/>
            <ac:spMk id="113" creationId="{8FD85E27-8255-9750-2A67-811E68D05620}"/>
          </ac:spMkLst>
        </pc:spChg>
        <pc:spChg chg="add mod">
          <ac:chgData name="R-E. Alexii" userId="30a26711-8377-4383-aa6e-1116e02f93b1" providerId="ADAL" clId="{664AE7DB-3F6B-6B47-ACDA-8938604C7609}" dt="2024-08-20T19:18:11.870" v="15180" actId="20577"/>
          <ac:spMkLst>
            <pc:docMk/>
            <pc:sldMk cId="3881653562" sldId="269"/>
            <ac:spMk id="114" creationId="{E2B2D978-0A7A-3885-DDDA-B748636445CD}"/>
          </ac:spMkLst>
        </pc:spChg>
        <pc:spChg chg="add mod">
          <ac:chgData name="R-E. Alexii" userId="30a26711-8377-4383-aa6e-1116e02f93b1" providerId="ADAL" clId="{664AE7DB-3F6B-6B47-ACDA-8938604C7609}" dt="2024-08-12T10:35:02.558" v="10392" actId="1076"/>
          <ac:spMkLst>
            <pc:docMk/>
            <pc:sldMk cId="3881653562" sldId="269"/>
            <ac:spMk id="117" creationId="{EB9B90EB-1967-3F99-F474-73B4F5F3AB8D}"/>
          </ac:spMkLst>
        </pc:spChg>
        <pc:spChg chg="add mod">
          <ac:chgData name="R-E. Alexii" userId="30a26711-8377-4383-aa6e-1116e02f93b1" providerId="ADAL" clId="{664AE7DB-3F6B-6B47-ACDA-8938604C7609}" dt="2024-08-19T15:11:29.701" v="13281" actId="20577"/>
          <ac:spMkLst>
            <pc:docMk/>
            <pc:sldMk cId="3881653562" sldId="269"/>
            <ac:spMk id="118" creationId="{7A6EB20C-D42F-B7AD-03FC-3D09BFB3C68E}"/>
          </ac:spMkLst>
        </pc:spChg>
        <pc:grpChg chg="add mod">
          <ac:chgData name="R-E. Alexii" userId="30a26711-8377-4383-aa6e-1116e02f93b1" providerId="ADAL" clId="{664AE7DB-3F6B-6B47-ACDA-8938604C7609}" dt="2024-08-12T14:14:30.859" v="12373" actId="1076"/>
          <ac:grpSpMkLst>
            <pc:docMk/>
            <pc:sldMk cId="3881653562" sldId="269"/>
            <ac:grpSpMk id="116" creationId="{E9C3F697-41BB-DF46-0341-0D05B4F15CFC}"/>
          </ac:grpSpMkLst>
        </pc:grpChg>
        <pc:picChg chg="add del mod">
          <ac:chgData name="R-E. Alexii" userId="30a26711-8377-4383-aa6e-1116e02f93b1" providerId="ADAL" clId="{664AE7DB-3F6B-6B47-ACDA-8938604C7609}" dt="2024-08-12T08:57:30.221" v="9786" actId="478"/>
          <ac:picMkLst>
            <pc:docMk/>
            <pc:sldMk cId="3881653562" sldId="269"/>
            <ac:picMk id="107" creationId="{3014E505-C261-F61C-69BC-6015C05FDF68}"/>
          </ac:picMkLst>
        </pc:picChg>
        <pc:picChg chg="add del mod">
          <ac:chgData name="R-E. Alexii" userId="30a26711-8377-4383-aa6e-1116e02f93b1" providerId="ADAL" clId="{664AE7DB-3F6B-6B47-ACDA-8938604C7609}" dt="2024-08-12T08:58:37.671" v="9793" actId="478"/>
          <ac:picMkLst>
            <pc:docMk/>
            <pc:sldMk cId="3881653562" sldId="269"/>
            <ac:picMk id="108" creationId="{DDC39DC3-D53A-9F10-0842-681AB9276984}"/>
          </ac:picMkLst>
        </pc:picChg>
        <pc:picChg chg="add mod modCrop">
          <ac:chgData name="R-E. Alexii" userId="30a26711-8377-4383-aa6e-1116e02f93b1" providerId="ADAL" clId="{664AE7DB-3F6B-6B47-ACDA-8938604C7609}" dt="2024-08-12T14:14:51.594" v="12381" actId="1076"/>
          <ac:picMkLst>
            <pc:docMk/>
            <pc:sldMk cId="3881653562" sldId="269"/>
            <ac:picMk id="111" creationId="{EEBE05C6-70EB-DC61-F989-571E37EBBEA2}"/>
          </ac:picMkLst>
        </pc:picChg>
        <pc:picChg chg="add mod">
          <ac:chgData name="R-E. Alexii" userId="30a26711-8377-4383-aa6e-1116e02f93b1" providerId="ADAL" clId="{664AE7DB-3F6B-6B47-ACDA-8938604C7609}" dt="2024-08-12T14:14:18.347" v="12371" actId="14100"/>
          <ac:picMkLst>
            <pc:docMk/>
            <pc:sldMk cId="3881653562" sldId="269"/>
            <ac:picMk id="115" creationId="{D91B9345-32AC-8412-A69D-7BE2CD1029B4}"/>
          </ac:picMkLst>
        </pc:picChg>
        <pc:extLst>
          <p:ext xmlns:p="http://schemas.openxmlformats.org/presentationml/2006/main" uri="{D6D511B9-2390-475A-947B-AFAB55BFBCF1}">
            <pc226:cmChg xmlns:pc226="http://schemas.microsoft.com/office/powerpoint/2022/06/main/command" chg="del mod">
              <pc226:chgData name="R-E. Alexii" userId="30a26711-8377-4383-aa6e-1116e02f93b1" providerId="ADAL" clId="{664AE7DB-3F6B-6B47-ACDA-8938604C7609}" dt="2024-08-20T19:18:18.443" v="15182"/>
              <pc2:cmMkLst xmlns:pc2="http://schemas.microsoft.com/office/powerpoint/2019/9/main/command">
                <pc:docMk/>
                <pc:sldMk cId="3881653562" sldId="269"/>
                <pc2:cmMk id="{0FBD468A-BA63-0E4A-9FE3-424680D0FF36}"/>
              </pc2:cmMkLst>
            </pc226:cmChg>
            <pc226:cmChg xmlns:pc226="http://schemas.microsoft.com/office/powerpoint/2022/06/main/command" chg="del mod modRxn">
              <pc226:chgData name="R-E. Alexii" userId="30a26711-8377-4383-aa6e-1116e02f93b1" providerId="ADAL" clId="{664AE7DB-3F6B-6B47-ACDA-8938604C7609}" dt="2024-08-20T19:18:19.022" v="15183"/>
              <pc2:cmMkLst xmlns:pc2="http://schemas.microsoft.com/office/powerpoint/2019/9/main/command">
                <pc:docMk/>
                <pc:sldMk cId="3881653562" sldId="269"/>
                <pc2:cmMk id="{55513AA1-C7DA-524D-9208-64CAE2F1D3E6}"/>
              </pc2:cmMkLst>
            </pc226:cmChg>
            <pc226:cmChg xmlns:pc226="http://schemas.microsoft.com/office/powerpoint/2022/06/main/command" chg="del mod modRxn">
              <pc226:chgData name="R-E. Alexii" userId="30a26711-8377-4383-aa6e-1116e02f93b1" providerId="ADAL" clId="{664AE7DB-3F6B-6B47-ACDA-8938604C7609}" dt="2024-08-20T19:18:17.225" v="15181"/>
              <pc2:cmMkLst xmlns:pc2="http://schemas.microsoft.com/office/powerpoint/2019/9/main/command">
                <pc:docMk/>
                <pc:sldMk cId="3881653562" sldId="269"/>
                <pc2:cmMk id="{0DB29AC2-7FB1-41CD-8AC2-BCC6DD92715E}"/>
              </pc2:cmMkLst>
            </pc226:cmChg>
          </p:ext>
        </pc:extLst>
      </pc:sldChg>
      <pc:sldChg chg="addSp delSp modSp add del mod addCm modCm modNotes">
        <pc:chgData name="R-E. Alexii" userId="30a26711-8377-4383-aa6e-1116e02f93b1" providerId="ADAL" clId="{664AE7DB-3F6B-6B47-ACDA-8938604C7609}" dt="2024-08-19T14:17:51.698" v="12989" actId="2696"/>
        <pc:sldMkLst>
          <pc:docMk/>
          <pc:sldMk cId="1683059796" sldId="270"/>
        </pc:sldMkLst>
        <pc:spChg chg="add del">
          <ac:chgData name="R-E. Alexii" userId="30a26711-8377-4383-aa6e-1116e02f93b1" providerId="ADAL" clId="{664AE7DB-3F6B-6B47-ACDA-8938604C7609}" dt="2024-08-18T13:45:17.065" v="12564"/>
          <ac:spMkLst>
            <pc:docMk/>
            <pc:sldMk cId="1683059796" sldId="270"/>
            <ac:spMk id="2" creationId="{A2B9CA0E-4BD0-F0E2-E176-BF0C454CD353}"/>
          </ac:spMkLst>
        </pc:spChg>
        <pc:spChg chg="mod">
          <ac:chgData name="R-E. Alexii" userId="30a26711-8377-4383-aa6e-1116e02f93b1" providerId="ADAL" clId="{664AE7DB-3F6B-6B47-ACDA-8938604C7609}" dt="2024-08-12T12:03:14.749" v="11151" actId="20577"/>
          <ac:spMkLst>
            <pc:docMk/>
            <pc:sldMk cId="1683059796" sldId="270"/>
            <ac:spMk id="103" creationId="{DDD3FF3F-B7DC-56FD-73F5-B86AFD00246B}"/>
          </ac:spMkLst>
        </pc:spChg>
        <pc:spChg chg="mod">
          <ac:chgData name="R-E. Alexii" userId="30a26711-8377-4383-aa6e-1116e02f93b1" providerId="ADAL" clId="{664AE7DB-3F6B-6B47-ACDA-8938604C7609}" dt="2024-08-19T13:54:10.314" v="12825" actId="20577"/>
          <ac:spMkLst>
            <pc:docMk/>
            <pc:sldMk cId="1683059796" sldId="270"/>
            <ac:spMk id="104" creationId="{508BDBB5-6448-7500-6B1A-858EFBA85697}"/>
          </ac:spMkLst>
        </pc:spChg>
        <pc:spChg chg="del mod">
          <ac:chgData name="R-E. Alexii" userId="30a26711-8377-4383-aa6e-1116e02f93b1" providerId="ADAL" clId="{664AE7DB-3F6B-6B47-ACDA-8938604C7609}" dt="2024-08-19T13:55:19.102" v="12826" actId="478"/>
          <ac:spMkLst>
            <pc:docMk/>
            <pc:sldMk cId="1683059796" sldId="270"/>
            <ac:spMk id="105" creationId="{0B4FBA15-1C69-6B73-9E02-F7590E3EE7EC}"/>
          </ac:spMkLst>
        </pc:spChg>
        <pc:spChg chg="del mod">
          <ac:chgData name="R-E. Alexii" userId="30a26711-8377-4383-aa6e-1116e02f93b1" providerId="ADAL" clId="{664AE7DB-3F6B-6B47-ACDA-8938604C7609}" dt="2024-08-19T13:55:54.880" v="12835" actId="478"/>
          <ac:spMkLst>
            <pc:docMk/>
            <pc:sldMk cId="1683059796" sldId="270"/>
            <ac:spMk id="106" creationId="{C0C8C023-F9F1-B8C2-AD9D-C94B6BD01690}"/>
          </ac:spMkLst>
        </pc:spChg>
        <pc:spChg chg="add del mod">
          <ac:chgData name="R-E. Alexii" userId="30a26711-8377-4383-aa6e-1116e02f93b1" providerId="ADAL" clId="{664AE7DB-3F6B-6B47-ACDA-8938604C7609}" dt="2024-08-18T13:45:14.219" v="12561"/>
          <ac:spMkLst>
            <pc:docMk/>
            <pc:sldMk cId="1683059796" sldId="270"/>
            <ac:spMk id="107" creationId="{43EF0DD5-016B-B0FC-0D33-0DAFD2A0FD5C}"/>
          </ac:spMkLst>
        </pc:spChg>
        <pc:spChg chg="add del mod">
          <ac:chgData name="R-E. Alexii" userId="30a26711-8377-4383-aa6e-1116e02f93b1" providerId="ADAL" clId="{664AE7DB-3F6B-6B47-ACDA-8938604C7609}" dt="2024-08-18T13:45:13.181" v="12558"/>
          <ac:spMkLst>
            <pc:docMk/>
            <pc:sldMk cId="1683059796" sldId="270"/>
            <ac:spMk id="108" creationId="{289B774D-073B-3FD5-53FC-D37D23698FA8}"/>
          </ac:spMkLst>
        </pc:spChg>
        <pc:spChg chg="add mod">
          <ac:chgData name="R-E. Alexii" userId="30a26711-8377-4383-aa6e-1116e02f93b1" providerId="ADAL" clId="{664AE7DB-3F6B-6B47-ACDA-8938604C7609}" dt="2024-08-19T14:03:38.587" v="12964" actId="20577"/>
          <ac:spMkLst>
            <pc:docMk/>
            <pc:sldMk cId="1683059796" sldId="270"/>
            <ac:spMk id="111" creationId="{7C9C4768-E4B0-DC87-69D9-31817FC525A8}"/>
          </ac:spMkLst>
        </pc:spChg>
        <pc:picChg chg="add mod">
          <ac:chgData name="R-E. Alexii" userId="30a26711-8377-4383-aa6e-1116e02f93b1" providerId="ADAL" clId="{664AE7DB-3F6B-6B47-ACDA-8938604C7609}" dt="2024-08-19T13:57:15.164" v="12854" actId="1035"/>
          <ac:picMkLst>
            <pc:docMk/>
            <pc:sldMk cId="1683059796" sldId="270"/>
            <ac:picMk id="108" creationId="{193217E6-3055-73D6-AD75-998F7D7BE5B1}"/>
          </ac:picMkLst>
        </pc:picChg>
        <pc:picChg chg="add mod modCrop">
          <ac:chgData name="R-E. Alexii" userId="30a26711-8377-4383-aa6e-1116e02f93b1" providerId="ADAL" clId="{664AE7DB-3F6B-6B47-ACDA-8938604C7609}" dt="2024-08-19T13:57:23.075" v="12870" actId="1035"/>
          <ac:picMkLst>
            <pc:docMk/>
            <pc:sldMk cId="1683059796" sldId="270"/>
            <ac:picMk id="110" creationId="{14919471-4F44-5BDA-E906-937E752F9401}"/>
          </ac:picMkLst>
        </pc:picChg>
        <pc:extLst>
          <p:ext xmlns:p="http://schemas.openxmlformats.org/presentationml/2006/main" uri="{D6D511B9-2390-475A-947B-AFAB55BFBCF1}">
            <pc226:cmChg xmlns:pc226="http://schemas.microsoft.com/office/powerpoint/2022/06/main/command" chg="add mod">
              <pc226:chgData name="R-E. Alexii" userId="30a26711-8377-4383-aa6e-1116e02f93b1" providerId="ADAL" clId="{664AE7DB-3F6B-6B47-ACDA-8938604C7609}" dt="2024-08-19T13:54:10.314" v="12825" actId="20577"/>
              <pc2:cmMkLst xmlns:pc2="http://schemas.microsoft.com/office/powerpoint/2019/9/main/command">
                <pc:docMk/>
                <pc:sldMk cId="1683059796" sldId="270"/>
                <pc2:cmMk id="{9C5C8437-1343-C448-AFEE-4BA6B2BAA06F}"/>
              </pc2:cmMkLst>
            </pc226:cmChg>
          </p:ext>
        </pc:extLst>
      </pc:sldChg>
      <pc:sldChg chg="modSp add del mod">
        <pc:chgData name="R-E. Alexii" userId="30a26711-8377-4383-aa6e-1116e02f93b1" providerId="ADAL" clId="{664AE7DB-3F6B-6B47-ACDA-8938604C7609}" dt="2024-08-12T12:03:17.392" v="11152" actId="2696"/>
        <pc:sldMkLst>
          <pc:docMk/>
          <pc:sldMk cId="447525671" sldId="271"/>
        </pc:sldMkLst>
        <pc:spChg chg="mod">
          <ac:chgData name="R-E. Alexii" userId="30a26711-8377-4383-aa6e-1116e02f93b1" providerId="ADAL" clId="{664AE7DB-3F6B-6B47-ACDA-8938604C7609}" dt="2024-07-24T17:00:30.544" v="5641" actId="20577"/>
          <ac:spMkLst>
            <pc:docMk/>
            <pc:sldMk cId="447525671" sldId="271"/>
            <ac:spMk id="104" creationId="{508BDBB5-6448-7500-6B1A-858EFBA85697}"/>
          </ac:spMkLst>
        </pc:spChg>
        <pc:spChg chg="mod">
          <ac:chgData name="R-E. Alexii" userId="30a26711-8377-4383-aa6e-1116e02f93b1" providerId="ADAL" clId="{664AE7DB-3F6B-6B47-ACDA-8938604C7609}" dt="2024-08-08T14:23:23.178" v="6829" actId="20577"/>
          <ac:spMkLst>
            <pc:docMk/>
            <pc:sldMk cId="447525671" sldId="271"/>
            <ac:spMk id="105" creationId="{0B4FBA15-1C69-6B73-9E02-F7590E3EE7EC}"/>
          </ac:spMkLst>
        </pc:spChg>
        <pc:spChg chg="mod">
          <ac:chgData name="R-E. Alexii" userId="30a26711-8377-4383-aa6e-1116e02f93b1" providerId="ADAL" clId="{664AE7DB-3F6B-6B47-ACDA-8938604C7609}" dt="2024-08-08T14:23:18.122" v="6821" actId="20577"/>
          <ac:spMkLst>
            <pc:docMk/>
            <pc:sldMk cId="447525671" sldId="271"/>
            <ac:spMk id="106" creationId="{C0C8C023-F9F1-B8C2-AD9D-C94B6BD01690}"/>
          </ac:spMkLst>
        </pc:spChg>
      </pc:sldChg>
      <pc:sldChg chg="add del">
        <pc:chgData name="R-E. Alexii" userId="30a26711-8377-4383-aa6e-1116e02f93b1" providerId="ADAL" clId="{664AE7DB-3F6B-6B47-ACDA-8938604C7609}" dt="2024-07-24T16:56:13.494" v="5164" actId="2696"/>
        <pc:sldMkLst>
          <pc:docMk/>
          <pc:sldMk cId="2022220133" sldId="272"/>
        </pc:sldMkLst>
      </pc:sldChg>
      <pc:sldChg chg="addSp modSp new del mod">
        <pc:chgData name="R-E. Alexii" userId="30a26711-8377-4383-aa6e-1116e02f93b1" providerId="ADAL" clId="{664AE7DB-3F6B-6B47-ACDA-8938604C7609}" dt="2024-08-12T11:24:24.444" v="10454" actId="2696"/>
        <pc:sldMkLst>
          <pc:docMk/>
          <pc:sldMk cId="2186216779" sldId="272"/>
        </pc:sldMkLst>
        <pc:spChg chg="add mod">
          <ac:chgData name="R-E. Alexii" userId="30a26711-8377-4383-aa6e-1116e02f93b1" providerId="ADAL" clId="{664AE7DB-3F6B-6B47-ACDA-8938604C7609}" dt="2024-07-25T09:05:49.915" v="6432" actId="20577"/>
          <ac:spMkLst>
            <pc:docMk/>
            <pc:sldMk cId="2186216779" sldId="272"/>
            <ac:spMk id="3" creationId="{74981C44-E94C-8A06-0CF7-21A23EC79655}"/>
          </ac:spMkLst>
        </pc:spChg>
        <pc:spChg chg="add mod">
          <ac:chgData name="R-E. Alexii" userId="30a26711-8377-4383-aa6e-1116e02f93b1" providerId="ADAL" clId="{664AE7DB-3F6B-6B47-ACDA-8938604C7609}" dt="2024-07-25T09:43:36.872" v="6468" actId="1076"/>
          <ac:spMkLst>
            <pc:docMk/>
            <pc:sldMk cId="2186216779" sldId="272"/>
            <ac:spMk id="104" creationId="{A32A7070-F983-D57A-0910-55987A6D59FF}"/>
          </ac:spMkLst>
        </pc:spChg>
        <pc:grpChg chg="add mod">
          <ac:chgData name="R-E. Alexii" userId="30a26711-8377-4383-aa6e-1116e02f93b1" providerId="ADAL" clId="{664AE7DB-3F6B-6B47-ACDA-8938604C7609}" dt="2024-07-25T09:06:14.675" v="6433"/>
          <ac:grpSpMkLst>
            <pc:docMk/>
            <pc:sldMk cId="2186216779" sldId="272"/>
            <ac:grpSpMk id="5" creationId="{06FC74DB-B7F4-1A72-7375-1EA10AA5F4EA}"/>
          </ac:grpSpMkLst>
        </pc:grpChg>
        <pc:grpChg chg="mod">
          <ac:chgData name="R-E. Alexii" userId="30a26711-8377-4383-aa6e-1116e02f93b1" providerId="ADAL" clId="{664AE7DB-3F6B-6B47-ACDA-8938604C7609}" dt="2024-07-25T09:06:14.675" v="6433"/>
          <ac:grpSpMkLst>
            <pc:docMk/>
            <pc:sldMk cId="2186216779" sldId="272"/>
            <ac:grpSpMk id="13" creationId="{5F4E3348-D4A7-9CA8-C375-1E1E51B7ACAC}"/>
          </ac:grpSpMkLst>
        </pc:grpChg>
        <pc:grpChg chg="mod">
          <ac:chgData name="R-E. Alexii" userId="30a26711-8377-4383-aa6e-1116e02f93b1" providerId="ADAL" clId="{664AE7DB-3F6B-6B47-ACDA-8938604C7609}" dt="2024-07-25T09:06:14.675" v="6433"/>
          <ac:grpSpMkLst>
            <pc:docMk/>
            <pc:sldMk cId="2186216779" sldId="272"/>
            <ac:grpSpMk id="14" creationId="{B33E9AEB-536F-420F-E9A0-AC0904F37A9B}"/>
          </ac:grpSpMkLst>
        </pc:grpChg>
        <pc:grpChg chg="mod">
          <ac:chgData name="R-E. Alexii" userId="30a26711-8377-4383-aa6e-1116e02f93b1" providerId="ADAL" clId="{664AE7DB-3F6B-6B47-ACDA-8938604C7609}" dt="2024-07-25T09:06:14.675" v="6433"/>
          <ac:grpSpMkLst>
            <pc:docMk/>
            <pc:sldMk cId="2186216779" sldId="272"/>
            <ac:grpSpMk id="15" creationId="{66A81E3F-3068-E209-A351-B50547D5B832}"/>
          </ac:grpSpMkLst>
        </pc:grpChg>
        <pc:grpChg chg="mod">
          <ac:chgData name="R-E. Alexii" userId="30a26711-8377-4383-aa6e-1116e02f93b1" providerId="ADAL" clId="{664AE7DB-3F6B-6B47-ACDA-8938604C7609}" dt="2024-07-25T09:06:14.675" v="6433"/>
          <ac:grpSpMkLst>
            <pc:docMk/>
            <pc:sldMk cId="2186216779" sldId="272"/>
            <ac:grpSpMk id="19" creationId="{91A1C019-C575-9BC2-0101-81FC0C6AD844}"/>
          </ac:grpSpMkLst>
        </pc:grpChg>
        <pc:grpChg chg="mod">
          <ac:chgData name="R-E. Alexii" userId="30a26711-8377-4383-aa6e-1116e02f93b1" providerId="ADAL" clId="{664AE7DB-3F6B-6B47-ACDA-8938604C7609}" dt="2024-07-25T09:06:14.675" v="6433"/>
          <ac:grpSpMkLst>
            <pc:docMk/>
            <pc:sldMk cId="2186216779" sldId="272"/>
            <ac:grpSpMk id="23" creationId="{23D1476F-B780-D6E8-08BD-3D542EBB00C3}"/>
          </ac:grpSpMkLst>
        </pc:grpChg>
        <pc:grpChg chg="mod">
          <ac:chgData name="R-E. Alexii" userId="30a26711-8377-4383-aa6e-1116e02f93b1" providerId="ADAL" clId="{664AE7DB-3F6B-6B47-ACDA-8938604C7609}" dt="2024-07-25T09:06:14.675" v="6433"/>
          <ac:grpSpMkLst>
            <pc:docMk/>
            <pc:sldMk cId="2186216779" sldId="272"/>
            <ac:grpSpMk id="24" creationId="{ABEA0433-F3DE-C19E-EFDC-E39A37EDDD31}"/>
          </ac:grpSpMkLst>
        </pc:grpChg>
        <pc:grpChg chg="mod">
          <ac:chgData name="R-E. Alexii" userId="30a26711-8377-4383-aa6e-1116e02f93b1" providerId="ADAL" clId="{664AE7DB-3F6B-6B47-ACDA-8938604C7609}" dt="2024-07-25T09:06:14.675" v="6433"/>
          <ac:grpSpMkLst>
            <pc:docMk/>
            <pc:sldMk cId="2186216779" sldId="272"/>
            <ac:grpSpMk id="27" creationId="{7FF4CD22-2171-6F16-54CE-C7E477133C77}"/>
          </ac:grpSpMkLst>
        </pc:grpChg>
        <pc:grpChg chg="mod">
          <ac:chgData name="R-E. Alexii" userId="30a26711-8377-4383-aa6e-1116e02f93b1" providerId="ADAL" clId="{664AE7DB-3F6B-6B47-ACDA-8938604C7609}" dt="2024-07-25T09:06:14.675" v="6433"/>
          <ac:grpSpMkLst>
            <pc:docMk/>
            <pc:sldMk cId="2186216779" sldId="272"/>
            <ac:grpSpMk id="28" creationId="{3F287AA3-1676-1A8A-3B3F-5B0FDEABA741}"/>
          </ac:grpSpMkLst>
        </pc:grpChg>
        <pc:grpChg chg="mod">
          <ac:chgData name="R-E. Alexii" userId="30a26711-8377-4383-aa6e-1116e02f93b1" providerId="ADAL" clId="{664AE7DB-3F6B-6B47-ACDA-8938604C7609}" dt="2024-07-25T09:06:14.675" v="6433"/>
          <ac:grpSpMkLst>
            <pc:docMk/>
            <pc:sldMk cId="2186216779" sldId="272"/>
            <ac:grpSpMk id="31" creationId="{F95BE11B-03BA-BD75-8985-D720CCF3764E}"/>
          </ac:grpSpMkLst>
        </pc:grpChg>
        <pc:grpChg chg="mod">
          <ac:chgData name="R-E. Alexii" userId="30a26711-8377-4383-aa6e-1116e02f93b1" providerId="ADAL" clId="{664AE7DB-3F6B-6B47-ACDA-8938604C7609}" dt="2024-07-25T09:06:14.675" v="6433"/>
          <ac:grpSpMkLst>
            <pc:docMk/>
            <pc:sldMk cId="2186216779" sldId="272"/>
            <ac:grpSpMk id="40" creationId="{956236B1-23E9-C85F-5CBA-D83F40B2AEA7}"/>
          </ac:grpSpMkLst>
        </pc:grpChg>
        <pc:grpChg chg="mod">
          <ac:chgData name="R-E. Alexii" userId="30a26711-8377-4383-aa6e-1116e02f93b1" providerId="ADAL" clId="{664AE7DB-3F6B-6B47-ACDA-8938604C7609}" dt="2024-07-25T09:06:14.675" v="6433"/>
          <ac:grpSpMkLst>
            <pc:docMk/>
            <pc:sldMk cId="2186216779" sldId="272"/>
            <ac:grpSpMk id="43" creationId="{C98F2EDC-5FF4-AC17-6BA1-199FDB7B31A2}"/>
          </ac:grpSpMkLst>
        </pc:grpChg>
        <pc:grpChg chg="mod">
          <ac:chgData name="R-E. Alexii" userId="30a26711-8377-4383-aa6e-1116e02f93b1" providerId="ADAL" clId="{664AE7DB-3F6B-6B47-ACDA-8938604C7609}" dt="2024-07-25T09:06:14.675" v="6433"/>
          <ac:grpSpMkLst>
            <pc:docMk/>
            <pc:sldMk cId="2186216779" sldId="272"/>
            <ac:grpSpMk id="44" creationId="{930E4C48-45EE-FB03-11BC-E332018BF129}"/>
          </ac:grpSpMkLst>
        </pc:grpChg>
        <pc:grpChg chg="mod">
          <ac:chgData name="R-E. Alexii" userId="30a26711-8377-4383-aa6e-1116e02f93b1" providerId="ADAL" clId="{664AE7DB-3F6B-6B47-ACDA-8938604C7609}" dt="2024-07-25T09:06:14.675" v="6433"/>
          <ac:grpSpMkLst>
            <pc:docMk/>
            <pc:sldMk cId="2186216779" sldId="272"/>
            <ac:grpSpMk id="47" creationId="{B4586352-C8CF-529D-C390-0700AD5ED1A6}"/>
          </ac:grpSpMkLst>
        </pc:grpChg>
        <pc:grpChg chg="mod">
          <ac:chgData name="R-E. Alexii" userId="30a26711-8377-4383-aa6e-1116e02f93b1" providerId="ADAL" clId="{664AE7DB-3F6B-6B47-ACDA-8938604C7609}" dt="2024-07-25T09:06:14.675" v="6433"/>
          <ac:grpSpMkLst>
            <pc:docMk/>
            <pc:sldMk cId="2186216779" sldId="272"/>
            <ac:grpSpMk id="56" creationId="{CBB4CF09-0385-338C-ED5B-0B2759E9F886}"/>
          </ac:grpSpMkLst>
        </pc:grpChg>
        <pc:grpChg chg="mod">
          <ac:chgData name="R-E. Alexii" userId="30a26711-8377-4383-aa6e-1116e02f93b1" providerId="ADAL" clId="{664AE7DB-3F6B-6B47-ACDA-8938604C7609}" dt="2024-07-25T09:06:14.675" v="6433"/>
          <ac:grpSpMkLst>
            <pc:docMk/>
            <pc:sldMk cId="2186216779" sldId="272"/>
            <ac:grpSpMk id="59" creationId="{F47F4CB3-1536-8082-3537-233CA3B99F15}"/>
          </ac:grpSpMkLst>
        </pc:grpChg>
        <pc:grpChg chg="mod">
          <ac:chgData name="R-E. Alexii" userId="30a26711-8377-4383-aa6e-1116e02f93b1" providerId="ADAL" clId="{664AE7DB-3F6B-6B47-ACDA-8938604C7609}" dt="2024-07-25T09:06:14.675" v="6433"/>
          <ac:grpSpMkLst>
            <pc:docMk/>
            <pc:sldMk cId="2186216779" sldId="272"/>
            <ac:grpSpMk id="60" creationId="{C99A9FF5-32CA-CF62-7E05-76B64E4DC07A}"/>
          </ac:grpSpMkLst>
        </pc:grpChg>
        <pc:grpChg chg="mod">
          <ac:chgData name="R-E. Alexii" userId="30a26711-8377-4383-aa6e-1116e02f93b1" providerId="ADAL" clId="{664AE7DB-3F6B-6B47-ACDA-8938604C7609}" dt="2024-07-25T09:06:14.675" v="6433"/>
          <ac:grpSpMkLst>
            <pc:docMk/>
            <pc:sldMk cId="2186216779" sldId="272"/>
            <ac:grpSpMk id="63" creationId="{053CA561-DD43-FB85-E542-51ADA445C2C2}"/>
          </ac:grpSpMkLst>
        </pc:grpChg>
        <pc:grpChg chg="mod">
          <ac:chgData name="R-E. Alexii" userId="30a26711-8377-4383-aa6e-1116e02f93b1" providerId="ADAL" clId="{664AE7DB-3F6B-6B47-ACDA-8938604C7609}" dt="2024-07-25T09:06:14.675" v="6433"/>
          <ac:grpSpMkLst>
            <pc:docMk/>
            <pc:sldMk cId="2186216779" sldId="272"/>
            <ac:grpSpMk id="72" creationId="{788EE656-F3D5-9BCC-C3E1-2B088DB489B8}"/>
          </ac:grpSpMkLst>
        </pc:grpChg>
        <pc:grpChg chg="mod">
          <ac:chgData name="R-E. Alexii" userId="30a26711-8377-4383-aa6e-1116e02f93b1" providerId="ADAL" clId="{664AE7DB-3F6B-6B47-ACDA-8938604C7609}" dt="2024-07-25T09:06:14.675" v="6433"/>
          <ac:grpSpMkLst>
            <pc:docMk/>
            <pc:sldMk cId="2186216779" sldId="272"/>
            <ac:grpSpMk id="75" creationId="{460AEA1C-1489-5D65-795A-D71BCEBAF486}"/>
          </ac:grpSpMkLst>
        </pc:grpChg>
        <pc:grpChg chg="mod">
          <ac:chgData name="R-E. Alexii" userId="30a26711-8377-4383-aa6e-1116e02f93b1" providerId="ADAL" clId="{664AE7DB-3F6B-6B47-ACDA-8938604C7609}" dt="2024-07-25T09:06:14.675" v="6433"/>
          <ac:grpSpMkLst>
            <pc:docMk/>
            <pc:sldMk cId="2186216779" sldId="272"/>
            <ac:grpSpMk id="76" creationId="{0A554E15-84B8-84D6-D5A5-7EA4F9E47B1A}"/>
          </ac:grpSpMkLst>
        </pc:grpChg>
        <pc:grpChg chg="mod">
          <ac:chgData name="R-E. Alexii" userId="30a26711-8377-4383-aa6e-1116e02f93b1" providerId="ADAL" clId="{664AE7DB-3F6B-6B47-ACDA-8938604C7609}" dt="2024-07-25T09:06:14.675" v="6433"/>
          <ac:grpSpMkLst>
            <pc:docMk/>
            <pc:sldMk cId="2186216779" sldId="272"/>
            <ac:grpSpMk id="79" creationId="{3A72AFA9-FB09-4584-E0E1-FFB25AE351AC}"/>
          </ac:grpSpMkLst>
        </pc:grpChg>
        <pc:grpChg chg="mod">
          <ac:chgData name="R-E. Alexii" userId="30a26711-8377-4383-aa6e-1116e02f93b1" providerId="ADAL" clId="{664AE7DB-3F6B-6B47-ACDA-8938604C7609}" dt="2024-07-25T09:06:14.675" v="6433"/>
          <ac:grpSpMkLst>
            <pc:docMk/>
            <pc:sldMk cId="2186216779" sldId="272"/>
            <ac:grpSpMk id="88" creationId="{0731BA1F-277F-2EAE-A212-B90ACBE90719}"/>
          </ac:grpSpMkLst>
        </pc:grpChg>
        <pc:grpChg chg="mod">
          <ac:chgData name="R-E. Alexii" userId="30a26711-8377-4383-aa6e-1116e02f93b1" providerId="ADAL" clId="{664AE7DB-3F6B-6B47-ACDA-8938604C7609}" dt="2024-07-25T09:06:14.675" v="6433"/>
          <ac:grpSpMkLst>
            <pc:docMk/>
            <pc:sldMk cId="2186216779" sldId="272"/>
            <ac:grpSpMk id="91" creationId="{79B32769-123A-EE48-CCF9-82E3F5570710}"/>
          </ac:grpSpMkLst>
        </pc:grpChg>
        <pc:grpChg chg="mod">
          <ac:chgData name="R-E. Alexii" userId="30a26711-8377-4383-aa6e-1116e02f93b1" providerId="ADAL" clId="{664AE7DB-3F6B-6B47-ACDA-8938604C7609}" dt="2024-07-25T09:06:14.675" v="6433"/>
          <ac:grpSpMkLst>
            <pc:docMk/>
            <pc:sldMk cId="2186216779" sldId="272"/>
            <ac:grpSpMk id="92" creationId="{678C38AC-A4B7-E4FD-1276-1C11C35E785F}"/>
          </ac:grpSpMkLst>
        </pc:grpChg>
        <pc:grpChg chg="mod">
          <ac:chgData name="R-E. Alexii" userId="30a26711-8377-4383-aa6e-1116e02f93b1" providerId="ADAL" clId="{664AE7DB-3F6B-6B47-ACDA-8938604C7609}" dt="2024-07-25T09:06:14.675" v="6433"/>
          <ac:grpSpMkLst>
            <pc:docMk/>
            <pc:sldMk cId="2186216779" sldId="272"/>
            <ac:grpSpMk id="95" creationId="{08A0981F-20B7-16D0-078D-BE403D6F358D}"/>
          </ac:grpSpMkLst>
        </pc:grpChg>
        <pc:picChg chg="add mod">
          <ac:chgData name="R-E. Alexii" userId="30a26711-8377-4383-aa6e-1116e02f93b1" providerId="ADAL" clId="{664AE7DB-3F6B-6B47-ACDA-8938604C7609}" dt="2024-07-25T09:06:14.675" v="6433"/>
          <ac:picMkLst>
            <pc:docMk/>
            <pc:sldMk cId="2186216779" sldId="272"/>
            <ac:picMk id="4" creationId="{863EA37E-B44E-79CA-8DB0-9A12B6C6F30D}"/>
          </ac:picMkLst>
        </pc:picChg>
        <pc:inkChg chg="mod">
          <ac:chgData name="R-E. Alexii" userId="30a26711-8377-4383-aa6e-1116e02f93b1" providerId="ADAL" clId="{664AE7DB-3F6B-6B47-ACDA-8938604C7609}" dt="2024-07-25T09:06:14.675" v="6433"/>
          <ac:inkMkLst>
            <pc:docMk/>
            <pc:sldMk cId="2186216779" sldId="272"/>
            <ac:inkMk id="25" creationId="{327FA55A-7690-18BF-202B-4A1291FE8B1E}"/>
          </ac:inkMkLst>
        </pc:inkChg>
        <pc:inkChg chg="mod">
          <ac:chgData name="R-E. Alexii" userId="30a26711-8377-4383-aa6e-1116e02f93b1" providerId="ADAL" clId="{664AE7DB-3F6B-6B47-ACDA-8938604C7609}" dt="2024-07-25T09:06:14.675" v="6433"/>
          <ac:inkMkLst>
            <pc:docMk/>
            <pc:sldMk cId="2186216779" sldId="272"/>
            <ac:inkMk id="26" creationId="{68C2D2D4-A764-FCB1-8B90-4BBE43252499}"/>
          </ac:inkMkLst>
        </pc:inkChg>
        <pc:inkChg chg="mod">
          <ac:chgData name="R-E. Alexii" userId="30a26711-8377-4383-aa6e-1116e02f93b1" providerId="ADAL" clId="{664AE7DB-3F6B-6B47-ACDA-8938604C7609}" dt="2024-07-25T09:06:14.675" v="6433"/>
          <ac:inkMkLst>
            <pc:docMk/>
            <pc:sldMk cId="2186216779" sldId="272"/>
            <ac:inkMk id="30" creationId="{C82D3EDE-C257-1049-29D3-EF96445F871E}"/>
          </ac:inkMkLst>
        </pc:inkChg>
        <pc:inkChg chg="mod">
          <ac:chgData name="R-E. Alexii" userId="30a26711-8377-4383-aa6e-1116e02f93b1" providerId="ADAL" clId="{664AE7DB-3F6B-6B47-ACDA-8938604C7609}" dt="2024-07-25T09:06:14.675" v="6433"/>
          <ac:inkMkLst>
            <pc:docMk/>
            <pc:sldMk cId="2186216779" sldId="272"/>
            <ac:inkMk id="32" creationId="{8FC3165C-D1C2-34B2-D847-4E5341549366}"/>
          </ac:inkMkLst>
        </pc:inkChg>
        <pc:inkChg chg="mod">
          <ac:chgData name="R-E. Alexii" userId="30a26711-8377-4383-aa6e-1116e02f93b1" providerId="ADAL" clId="{664AE7DB-3F6B-6B47-ACDA-8938604C7609}" dt="2024-07-25T09:06:14.675" v="6433"/>
          <ac:inkMkLst>
            <pc:docMk/>
            <pc:sldMk cId="2186216779" sldId="272"/>
            <ac:inkMk id="33" creationId="{F8548AD7-138B-88D9-5B89-F02D1557A6F7}"/>
          </ac:inkMkLst>
        </pc:inkChg>
        <pc:inkChg chg="mod">
          <ac:chgData name="R-E. Alexii" userId="30a26711-8377-4383-aa6e-1116e02f93b1" providerId="ADAL" clId="{664AE7DB-3F6B-6B47-ACDA-8938604C7609}" dt="2024-07-25T09:06:14.675" v="6433"/>
          <ac:inkMkLst>
            <pc:docMk/>
            <pc:sldMk cId="2186216779" sldId="272"/>
            <ac:inkMk id="41" creationId="{0BB677CD-E852-EB57-1E47-2F00F2FC969E}"/>
          </ac:inkMkLst>
        </pc:inkChg>
        <pc:inkChg chg="mod">
          <ac:chgData name="R-E. Alexii" userId="30a26711-8377-4383-aa6e-1116e02f93b1" providerId="ADAL" clId="{664AE7DB-3F6B-6B47-ACDA-8938604C7609}" dt="2024-07-25T09:06:14.675" v="6433"/>
          <ac:inkMkLst>
            <pc:docMk/>
            <pc:sldMk cId="2186216779" sldId="272"/>
            <ac:inkMk id="42" creationId="{A4A4FD0B-F2E6-8310-0F4C-AF5E2E14103C}"/>
          </ac:inkMkLst>
        </pc:inkChg>
        <pc:inkChg chg="mod">
          <ac:chgData name="R-E. Alexii" userId="30a26711-8377-4383-aa6e-1116e02f93b1" providerId="ADAL" clId="{664AE7DB-3F6B-6B47-ACDA-8938604C7609}" dt="2024-07-25T09:06:14.675" v="6433"/>
          <ac:inkMkLst>
            <pc:docMk/>
            <pc:sldMk cId="2186216779" sldId="272"/>
            <ac:inkMk id="46" creationId="{925FC14C-9456-849B-6596-0DB131280228}"/>
          </ac:inkMkLst>
        </pc:inkChg>
        <pc:inkChg chg="mod">
          <ac:chgData name="R-E. Alexii" userId="30a26711-8377-4383-aa6e-1116e02f93b1" providerId="ADAL" clId="{664AE7DB-3F6B-6B47-ACDA-8938604C7609}" dt="2024-07-25T09:06:14.675" v="6433"/>
          <ac:inkMkLst>
            <pc:docMk/>
            <pc:sldMk cId="2186216779" sldId="272"/>
            <ac:inkMk id="48" creationId="{4CFB773B-65AC-DFCB-324E-8C9740321CAD}"/>
          </ac:inkMkLst>
        </pc:inkChg>
        <pc:inkChg chg="mod">
          <ac:chgData name="R-E. Alexii" userId="30a26711-8377-4383-aa6e-1116e02f93b1" providerId="ADAL" clId="{664AE7DB-3F6B-6B47-ACDA-8938604C7609}" dt="2024-07-25T09:06:14.675" v="6433"/>
          <ac:inkMkLst>
            <pc:docMk/>
            <pc:sldMk cId="2186216779" sldId="272"/>
            <ac:inkMk id="49" creationId="{68D38CB2-B7FE-8DE0-EF90-60911CF64210}"/>
          </ac:inkMkLst>
        </pc:inkChg>
        <pc:inkChg chg="mod">
          <ac:chgData name="R-E. Alexii" userId="30a26711-8377-4383-aa6e-1116e02f93b1" providerId="ADAL" clId="{664AE7DB-3F6B-6B47-ACDA-8938604C7609}" dt="2024-07-25T09:06:14.675" v="6433"/>
          <ac:inkMkLst>
            <pc:docMk/>
            <pc:sldMk cId="2186216779" sldId="272"/>
            <ac:inkMk id="57" creationId="{AEAD1728-5013-59BA-CD36-C2EDF722DA77}"/>
          </ac:inkMkLst>
        </pc:inkChg>
        <pc:inkChg chg="mod">
          <ac:chgData name="R-E. Alexii" userId="30a26711-8377-4383-aa6e-1116e02f93b1" providerId="ADAL" clId="{664AE7DB-3F6B-6B47-ACDA-8938604C7609}" dt="2024-07-25T09:06:14.675" v="6433"/>
          <ac:inkMkLst>
            <pc:docMk/>
            <pc:sldMk cId="2186216779" sldId="272"/>
            <ac:inkMk id="58" creationId="{1F1EC158-DAF0-6E81-8A8A-CF454350AB18}"/>
          </ac:inkMkLst>
        </pc:inkChg>
        <pc:inkChg chg="mod">
          <ac:chgData name="R-E. Alexii" userId="30a26711-8377-4383-aa6e-1116e02f93b1" providerId="ADAL" clId="{664AE7DB-3F6B-6B47-ACDA-8938604C7609}" dt="2024-07-25T09:06:14.675" v="6433"/>
          <ac:inkMkLst>
            <pc:docMk/>
            <pc:sldMk cId="2186216779" sldId="272"/>
            <ac:inkMk id="62" creationId="{213AB38F-334B-1C9C-2F33-4B18624A7C80}"/>
          </ac:inkMkLst>
        </pc:inkChg>
        <pc:inkChg chg="mod">
          <ac:chgData name="R-E. Alexii" userId="30a26711-8377-4383-aa6e-1116e02f93b1" providerId="ADAL" clId="{664AE7DB-3F6B-6B47-ACDA-8938604C7609}" dt="2024-07-25T09:06:14.675" v="6433"/>
          <ac:inkMkLst>
            <pc:docMk/>
            <pc:sldMk cId="2186216779" sldId="272"/>
            <ac:inkMk id="64" creationId="{B6E908EF-ADAB-2BEA-DC73-748AEF767F65}"/>
          </ac:inkMkLst>
        </pc:inkChg>
        <pc:inkChg chg="mod">
          <ac:chgData name="R-E. Alexii" userId="30a26711-8377-4383-aa6e-1116e02f93b1" providerId="ADAL" clId="{664AE7DB-3F6B-6B47-ACDA-8938604C7609}" dt="2024-07-25T09:06:14.675" v="6433"/>
          <ac:inkMkLst>
            <pc:docMk/>
            <pc:sldMk cId="2186216779" sldId="272"/>
            <ac:inkMk id="65" creationId="{22B3DF26-8093-6829-55E7-0AF8A4479AA3}"/>
          </ac:inkMkLst>
        </pc:inkChg>
        <pc:inkChg chg="mod">
          <ac:chgData name="R-E. Alexii" userId="30a26711-8377-4383-aa6e-1116e02f93b1" providerId="ADAL" clId="{664AE7DB-3F6B-6B47-ACDA-8938604C7609}" dt="2024-07-25T09:06:14.675" v="6433"/>
          <ac:inkMkLst>
            <pc:docMk/>
            <pc:sldMk cId="2186216779" sldId="272"/>
            <ac:inkMk id="73" creationId="{041DBBFD-A574-F403-6E49-E0A6994CC780}"/>
          </ac:inkMkLst>
        </pc:inkChg>
        <pc:inkChg chg="mod">
          <ac:chgData name="R-E. Alexii" userId="30a26711-8377-4383-aa6e-1116e02f93b1" providerId="ADAL" clId="{664AE7DB-3F6B-6B47-ACDA-8938604C7609}" dt="2024-07-25T09:06:14.675" v="6433"/>
          <ac:inkMkLst>
            <pc:docMk/>
            <pc:sldMk cId="2186216779" sldId="272"/>
            <ac:inkMk id="74" creationId="{35F7F6E0-AC41-E8FD-B4A5-E5BD3D5E113D}"/>
          </ac:inkMkLst>
        </pc:inkChg>
        <pc:inkChg chg="mod">
          <ac:chgData name="R-E. Alexii" userId="30a26711-8377-4383-aa6e-1116e02f93b1" providerId="ADAL" clId="{664AE7DB-3F6B-6B47-ACDA-8938604C7609}" dt="2024-07-25T09:06:14.675" v="6433"/>
          <ac:inkMkLst>
            <pc:docMk/>
            <pc:sldMk cId="2186216779" sldId="272"/>
            <ac:inkMk id="78" creationId="{5DF8AC65-683C-CD54-CCC6-C84AE8C233E4}"/>
          </ac:inkMkLst>
        </pc:inkChg>
        <pc:inkChg chg="mod">
          <ac:chgData name="R-E. Alexii" userId="30a26711-8377-4383-aa6e-1116e02f93b1" providerId="ADAL" clId="{664AE7DB-3F6B-6B47-ACDA-8938604C7609}" dt="2024-07-25T09:06:14.675" v="6433"/>
          <ac:inkMkLst>
            <pc:docMk/>
            <pc:sldMk cId="2186216779" sldId="272"/>
            <ac:inkMk id="80" creationId="{2A531874-FB1F-6250-3BB6-80A67D58887D}"/>
          </ac:inkMkLst>
        </pc:inkChg>
        <pc:inkChg chg="mod">
          <ac:chgData name="R-E. Alexii" userId="30a26711-8377-4383-aa6e-1116e02f93b1" providerId="ADAL" clId="{664AE7DB-3F6B-6B47-ACDA-8938604C7609}" dt="2024-07-25T09:06:14.675" v="6433"/>
          <ac:inkMkLst>
            <pc:docMk/>
            <pc:sldMk cId="2186216779" sldId="272"/>
            <ac:inkMk id="81" creationId="{3007BDFD-3DB1-9557-54A6-C98F705655EC}"/>
          </ac:inkMkLst>
        </pc:inkChg>
        <pc:inkChg chg="mod">
          <ac:chgData name="R-E. Alexii" userId="30a26711-8377-4383-aa6e-1116e02f93b1" providerId="ADAL" clId="{664AE7DB-3F6B-6B47-ACDA-8938604C7609}" dt="2024-07-25T09:06:14.675" v="6433"/>
          <ac:inkMkLst>
            <pc:docMk/>
            <pc:sldMk cId="2186216779" sldId="272"/>
            <ac:inkMk id="89" creationId="{971D17BE-D579-DFD5-ADF8-EBBE6312AB8E}"/>
          </ac:inkMkLst>
        </pc:inkChg>
        <pc:inkChg chg="mod">
          <ac:chgData name="R-E. Alexii" userId="30a26711-8377-4383-aa6e-1116e02f93b1" providerId="ADAL" clId="{664AE7DB-3F6B-6B47-ACDA-8938604C7609}" dt="2024-07-25T09:06:14.675" v="6433"/>
          <ac:inkMkLst>
            <pc:docMk/>
            <pc:sldMk cId="2186216779" sldId="272"/>
            <ac:inkMk id="90" creationId="{87C0157F-6CA2-AABF-9B81-0D81C64E318B}"/>
          </ac:inkMkLst>
        </pc:inkChg>
        <pc:inkChg chg="mod">
          <ac:chgData name="R-E. Alexii" userId="30a26711-8377-4383-aa6e-1116e02f93b1" providerId="ADAL" clId="{664AE7DB-3F6B-6B47-ACDA-8938604C7609}" dt="2024-07-25T09:06:14.675" v="6433"/>
          <ac:inkMkLst>
            <pc:docMk/>
            <pc:sldMk cId="2186216779" sldId="272"/>
            <ac:inkMk id="94" creationId="{F085C722-DC4C-5759-3EB3-91893E3429BE}"/>
          </ac:inkMkLst>
        </pc:inkChg>
        <pc:inkChg chg="mod">
          <ac:chgData name="R-E. Alexii" userId="30a26711-8377-4383-aa6e-1116e02f93b1" providerId="ADAL" clId="{664AE7DB-3F6B-6B47-ACDA-8938604C7609}" dt="2024-07-25T09:06:14.675" v="6433"/>
          <ac:inkMkLst>
            <pc:docMk/>
            <pc:sldMk cId="2186216779" sldId="272"/>
            <ac:inkMk id="96" creationId="{DD47F1B3-B507-DD96-405D-0775AE2B0623}"/>
          </ac:inkMkLst>
        </pc:inkChg>
        <pc:inkChg chg="mod">
          <ac:chgData name="R-E. Alexii" userId="30a26711-8377-4383-aa6e-1116e02f93b1" providerId="ADAL" clId="{664AE7DB-3F6B-6B47-ACDA-8938604C7609}" dt="2024-07-25T09:06:14.675" v="6433"/>
          <ac:inkMkLst>
            <pc:docMk/>
            <pc:sldMk cId="2186216779" sldId="272"/>
            <ac:inkMk id="97" creationId="{C3CF529D-95C6-0DC8-8C50-7C793F4CA536}"/>
          </ac:inkMkLst>
        </pc:inkChg>
        <pc:cxnChg chg="mod">
          <ac:chgData name="R-E. Alexii" userId="30a26711-8377-4383-aa6e-1116e02f93b1" providerId="ADAL" clId="{664AE7DB-3F6B-6B47-ACDA-8938604C7609}" dt="2024-07-25T09:06:14.675" v="6433"/>
          <ac:cxnSpMkLst>
            <pc:docMk/>
            <pc:sldMk cId="2186216779" sldId="272"/>
            <ac:cxnSpMk id="6" creationId="{A943BCC2-4E04-6362-4973-A397AFD058F1}"/>
          </ac:cxnSpMkLst>
        </pc:cxnChg>
        <pc:cxnChg chg="mod">
          <ac:chgData name="R-E. Alexii" userId="30a26711-8377-4383-aa6e-1116e02f93b1" providerId="ADAL" clId="{664AE7DB-3F6B-6B47-ACDA-8938604C7609}" dt="2024-07-25T09:06:14.675" v="6433"/>
          <ac:cxnSpMkLst>
            <pc:docMk/>
            <pc:sldMk cId="2186216779" sldId="272"/>
            <ac:cxnSpMk id="7" creationId="{89100F39-6348-114B-8B54-4A132BE87B81}"/>
          </ac:cxnSpMkLst>
        </pc:cxnChg>
        <pc:cxnChg chg="mod">
          <ac:chgData name="R-E. Alexii" userId="30a26711-8377-4383-aa6e-1116e02f93b1" providerId="ADAL" clId="{664AE7DB-3F6B-6B47-ACDA-8938604C7609}" dt="2024-07-25T09:06:14.675" v="6433"/>
          <ac:cxnSpMkLst>
            <pc:docMk/>
            <pc:sldMk cId="2186216779" sldId="272"/>
            <ac:cxnSpMk id="8" creationId="{58590B6E-B07F-035B-C5CA-BB6C8AF64127}"/>
          </ac:cxnSpMkLst>
        </pc:cxnChg>
        <pc:cxnChg chg="mod">
          <ac:chgData name="R-E. Alexii" userId="30a26711-8377-4383-aa6e-1116e02f93b1" providerId="ADAL" clId="{664AE7DB-3F6B-6B47-ACDA-8938604C7609}" dt="2024-07-25T09:06:14.675" v="6433"/>
          <ac:cxnSpMkLst>
            <pc:docMk/>
            <pc:sldMk cId="2186216779" sldId="272"/>
            <ac:cxnSpMk id="9" creationId="{62DD8FC2-09FC-2E2E-B106-BCAA669DB9D9}"/>
          </ac:cxnSpMkLst>
        </pc:cxnChg>
        <pc:cxnChg chg="mod">
          <ac:chgData name="R-E. Alexii" userId="30a26711-8377-4383-aa6e-1116e02f93b1" providerId="ADAL" clId="{664AE7DB-3F6B-6B47-ACDA-8938604C7609}" dt="2024-07-25T09:06:14.675" v="6433"/>
          <ac:cxnSpMkLst>
            <pc:docMk/>
            <pc:sldMk cId="2186216779" sldId="272"/>
            <ac:cxnSpMk id="10" creationId="{594A6F9D-6CDE-C7AC-1FF9-32C944BD3D85}"/>
          </ac:cxnSpMkLst>
        </pc:cxnChg>
        <pc:cxnChg chg="mod">
          <ac:chgData name="R-E. Alexii" userId="30a26711-8377-4383-aa6e-1116e02f93b1" providerId="ADAL" clId="{664AE7DB-3F6B-6B47-ACDA-8938604C7609}" dt="2024-07-25T09:06:14.675" v="6433"/>
          <ac:cxnSpMkLst>
            <pc:docMk/>
            <pc:sldMk cId="2186216779" sldId="272"/>
            <ac:cxnSpMk id="11" creationId="{90352049-0922-F554-A7CD-1229F5ACD8AA}"/>
          </ac:cxnSpMkLst>
        </pc:cxnChg>
        <pc:cxnChg chg="mod">
          <ac:chgData name="R-E. Alexii" userId="30a26711-8377-4383-aa6e-1116e02f93b1" providerId="ADAL" clId="{664AE7DB-3F6B-6B47-ACDA-8938604C7609}" dt="2024-07-25T09:06:14.675" v="6433"/>
          <ac:cxnSpMkLst>
            <pc:docMk/>
            <pc:sldMk cId="2186216779" sldId="272"/>
            <ac:cxnSpMk id="12" creationId="{FEB2D40D-25AE-F0DB-9368-18A1A67CD23E}"/>
          </ac:cxnSpMkLst>
        </pc:cxnChg>
        <pc:cxnChg chg="mod">
          <ac:chgData name="R-E. Alexii" userId="30a26711-8377-4383-aa6e-1116e02f93b1" providerId="ADAL" clId="{664AE7DB-3F6B-6B47-ACDA-8938604C7609}" dt="2024-07-25T09:06:14.675" v="6433"/>
          <ac:cxnSpMkLst>
            <pc:docMk/>
            <pc:sldMk cId="2186216779" sldId="272"/>
            <ac:cxnSpMk id="16" creationId="{2A3ADD75-57B8-3232-959B-D29A8695F231}"/>
          </ac:cxnSpMkLst>
        </pc:cxnChg>
        <pc:cxnChg chg="mod">
          <ac:chgData name="R-E. Alexii" userId="30a26711-8377-4383-aa6e-1116e02f93b1" providerId="ADAL" clId="{664AE7DB-3F6B-6B47-ACDA-8938604C7609}" dt="2024-07-25T09:06:14.675" v="6433"/>
          <ac:cxnSpMkLst>
            <pc:docMk/>
            <pc:sldMk cId="2186216779" sldId="272"/>
            <ac:cxnSpMk id="17" creationId="{FAC7A448-BD9C-DFDB-5598-8B4D042C97F1}"/>
          </ac:cxnSpMkLst>
        </pc:cxnChg>
        <pc:cxnChg chg="mod">
          <ac:chgData name="R-E. Alexii" userId="30a26711-8377-4383-aa6e-1116e02f93b1" providerId="ADAL" clId="{664AE7DB-3F6B-6B47-ACDA-8938604C7609}" dt="2024-07-25T09:06:14.675" v="6433"/>
          <ac:cxnSpMkLst>
            <pc:docMk/>
            <pc:sldMk cId="2186216779" sldId="272"/>
            <ac:cxnSpMk id="18" creationId="{16CC1281-874B-3B07-6081-EB5EE26E9712}"/>
          </ac:cxnSpMkLst>
        </pc:cxnChg>
        <pc:cxnChg chg="mod">
          <ac:chgData name="R-E. Alexii" userId="30a26711-8377-4383-aa6e-1116e02f93b1" providerId="ADAL" clId="{664AE7DB-3F6B-6B47-ACDA-8938604C7609}" dt="2024-07-25T09:06:14.675" v="6433"/>
          <ac:cxnSpMkLst>
            <pc:docMk/>
            <pc:sldMk cId="2186216779" sldId="272"/>
            <ac:cxnSpMk id="20" creationId="{6AFB8D6E-1B02-FD38-372E-DF993FE35FE9}"/>
          </ac:cxnSpMkLst>
        </pc:cxnChg>
        <pc:cxnChg chg="mod">
          <ac:chgData name="R-E. Alexii" userId="30a26711-8377-4383-aa6e-1116e02f93b1" providerId="ADAL" clId="{664AE7DB-3F6B-6B47-ACDA-8938604C7609}" dt="2024-07-25T09:06:14.675" v="6433"/>
          <ac:cxnSpMkLst>
            <pc:docMk/>
            <pc:sldMk cId="2186216779" sldId="272"/>
            <ac:cxnSpMk id="21" creationId="{632402F5-A9F4-CBEA-21C8-5EE7DD0ACD76}"/>
          </ac:cxnSpMkLst>
        </pc:cxnChg>
        <pc:cxnChg chg="mod">
          <ac:chgData name="R-E. Alexii" userId="30a26711-8377-4383-aa6e-1116e02f93b1" providerId="ADAL" clId="{664AE7DB-3F6B-6B47-ACDA-8938604C7609}" dt="2024-07-25T09:06:14.675" v="6433"/>
          <ac:cxnSpMkLst>
            <pc:docMk/>
            <pc:sldMk cId="2186216779" sldId="272"/>
            <ac:cxnSpMk id="22" creationId="{CC07081A-8F8A-BBD2-AAD7-E738CC4C5F3C}"/>
          </ac:cxnSpMkLst>
        </pc:cxnChg>
        <pc:cxnChg chg="mod">
          <ac:chgData name="R-E. Alexii" userId="30a26711-8377-4383-aa6e-1116e02f93b1" providerId="ADAL" clId="{664AE7DB-3F6B-6B47-ACDA-8938604C7609}" dt="2024-07-25T09:06:14.675" v="6433"/>
          <ac:cxnSpMkLst>
            <pc:docMk/>
            <pc:sldMk cId="2186216779" sldId="272"/>
            <ac:cxnSpMk id="29" creationId="{AE2534D2-1784-5154-60C1-A2B247AB022D}"/>
          </ac:cxnSpMkLst>
        </pc:cxnChg>
        <pc:cxnChg chg="mod">
          <ac:chgData name="R-E. Alexii" userId="30a26711-8377-4383-aa6e-1116e02f93b1" providerId="ADAL" clId="{664AE7DB-3F6B-6B47-ACDA-8938604C7609}" dt="2024-07-25T09:06:14.675" v="6433"/>
          <ac:cxnSpMkLst>
            <pc:docMk/>
            <pc:sldMk cId="2186216779" sldId="272"/>
            <ac:cxnSpMk id="34" creationId="{802F5322-DEBC-2056-ADFF-591D199ACB42}"/>
          </ac:cxnSpMkLst>
        </pc:cxnChg>
        <pc:cxnChg chg="mod">
          <ac:chgData name="R-E. Alexii" userId="30a26711-8377-4383-aa6e-1116e02f93b1" providerId="ADAL" clId="{664AE7DB-3F6B-6B47-ACDA-8938604C7609}" dt="2024-07-25T09:06:14.675" v="6433"/>
          <ac:cxnSpMkLst>
            <pc:docMk/>
            <pc:sldMk cId="2186216779" sldId="272"/>
            <ac:cxnSpMk id="35" creationId="{53C35036-8BE7-D72E-FF7B-2A85C2C0ED8B}"/>
          </ac:cxnSpMkLst>
        </pc:cxnChg>
        <pc:cxnChg chg="mod">
          <ac:chgData name="R-E. Alexii" userId="30a26711-8377-4383-aa6e-1116e02f93b1" providerId="ADAL" clId="{664AE7DB-3F6B-6B47-ACDA-8938604C7609}" dt="2024-07-25T09:06:14.675" v="6433"/>
          <ac:cxnSpMkLst>
            <pc:docMk/>
            <pc:sldMk cId="2186216779" sldId="272"/>
            <ac:cxnSpMk id="36" creationId="{8D7F6A8F-581B-29FB-C5C3-AAE1B29B3A78}"/>
          </ac:cxnSpMkLst>
        </pc:cxnChg>
        <pc:cxnChg chg="mod">
          <ac:chgData name="R-E. Alexii" userId="30a26711-8377-4383-aa6e-1116e02f93b1" providerId="ADAL" clId="{664AE7DB-3F6B-6B47-ACDA-8938604C7609}" dt="2024-07-25T09:06:14.675" v="6433"/>
          <ac:cxnSpMkLst>
            <pc:docMk/>
            <pc:sldMk cId="2186216779" sldId="272"/>
            <ac:cxnSpMk id="37" creationId="{631394C1-ABB6-3153-6575-4D1729E8BA91}"/>
          </ac:cxnSpMkLst>
        </pc:cxnChg>
        <pc:cxnChg chg="mod">
          <ac:chgData name="R-E. Alexii" userId="30a26711-8377-4383-aa6e-1116e02f93b1" providerId="ADAL" clId="{664AE7DB-3F6B-6B47-ACDA-8938604C7609}" dt="2024-07-25T09:06:14.675" v="6433"/>
          <ac:cxnSpMkLst>
            <pc:docMk/>
            <pc:sldMk cId="2186216779" sldId="272"/>
            <ac:cxnSpMk id="38" creationId="{0D69F8AF-5FA0-F72C-2657-302719B3EF1C}"/>
          </ac:cxnSpMkLst>
        </pc:cxnChg>
        <pc:cxnChg chg="mod">
          <ac:chgData name="R-E. Alexii" userId="30a26711-8377-4383-aa6e-1116e02f93b1" providerId="ADAL" clId="{664AE7DB-3F6B-6B47-ACDA-8938604C7609}" dt="2024-07-25T09:06:14.675" v="6433"/>
          <ac:cxnSpMkLst>
            <pc:docMk/>
            <pc:sldMk cId="2186216779" sldId="272"/>
            <ac:cxnSpMk id="39" creationId="{C543F15A-4E91-217B-6EE9-6482B50C8BC3}"/>
          </ac:cxnSpMkLst>
        </pc:cxnChg>
        <pc:cxnChg chg="mod">
          <ac:chgData name="R-E. Alexii" userId="30a26711-8377-4383-aa6e-1116e02f93b1" providerId="ADAL" clId="{664AE7DB-3F6B-6B47-ACDA-8938604C7609}" dt="2024-07-25T09:06:14.675" v="6433"/>
          <ac:cxnSpMkLst>
            <pc:docMk/>
            <pc:sldMk cId="2186216779" sldId="272"/>
            <ac:cxnSpMk id="45" creationId="{0DCCCCEB-68C4-5A80-E502-1E5F2417C420}"/>
          </ac:cxnSpMkLst>
        </pc:cxnChg>
        <pc:cxnChg chg="mod">
          <ac:chgData name="R-E. Alexii" userId="30a26711-8377-4383-aa6e-1116e02f93b1" providerId="ADAL" clId="{664AE7DB-3F6B-6B47-ACDA-8938604C7609}" dt="2024-07-25T09:06:14.675" v="6433"/>
          <ac:cxnSpMkLst>
            <pc:docMk/>
            <pc:sldMk cId="2186216779" sldId="272"/>
            <ac:cxnSpMk id="50" creationId="{0D04A983-34C8-FD71-A077-FB7E2914FB76}"/>
          </ac:cxnSpMkLst>
        </pc:cxnChg>
        <pc:cxnChg chg="mod">
          <ac:chgData name="R-E. Alexii" userId="30a26711-8377-4383-aa6e-1116e02f93b1" providerId="ADAL" clId="{664AE7DB-3F6B-6B47-ACDA-8938604C7609}" dt="2024-07-25T09:06:14.675" v="6433"/>
          <ac:cxnSpMkLst>
            <pc:docMk/>
            <pc:sldMk cId="2186216779" sldId="272"/>
            <ac:cxnSpMk id="51" creationId="{2DE69A69-2BD5-E6E1-12A2-C4CA23FB6DFE}"/>
          </ac:cxnSpMkLst>
        </pc:cxnChg>
        <pc:cxnChg chg="mod">
          <ac:chgData name="R-E. Alexii" userId="30a26711-8377-4383-aa6e-1116e02f93b1" providerId="ADAL" clId="{664AE7DB-3F6B-6B47-ACDA-8938604C7609}" dt="2024-07-25T09:06:14.675" v="6433"/>
          <ac:cxnSpMkLst>
            <pc:docMk/>
            <pc:sldMk cId="2186216779" sldId="272"/>
            <ac:cxnSpMk id="52" creationId="{C0DD3073-7F67-AA42-08AC-8725238D2FAB}"/>
          </ac:cxnSpMkLst>
        </pc:cxnChg>
        <pc:cxnChg chg="mod">
          <ac:chgData name="R-E. Alexii" userId="30a26711-8377-4383-aa6e-1116e02f93b1" providerId="ADAL" clId="{664AE7DB-3F6B-6B47-ACDA-8938604C7609}" dt="2024-07-25T09:06:14.675" v="6433"/>
          <ac:cxnSpMkLst>
            <pc:docMk/>
            <pc:sldMk cId="2186216779" sldId="272"/>
            <ac:cxnSpMk id="53" creationId="{F34B6140-93DC-B233-E572-ADA69191A376}"/>
          </ac:cxnSpMkLst>
        </pc:cxnChg>
        <pc:cxnChg chg="mod">
          <ac:chgData name="R-E. Alexii" userId="30a26711-8377-4383-aa6e-1116e02f93b1" providerId="ADAL" clId="{664AE7DB-3F6B-6B47-ACDA-8938604C7609}" dt="2024-07-25T09:06:14.675" v="6433"/>
          <ac:cxnSpMkLst>
            <pc:docMk/>
            <pc:sldMk cId="2186216779" sldId="272"/>
            <ac:cxnSpMk id="54" creationId="{E278DB8F-7354-0A33-26B7-B4C6FA6A5F29}"/>
          </ac:cxnSpMkLst>
        </pc:cxnChg>
        <pc:cxnChg chg="mod">
          <ac:chgData name="R-E. Alexii" userId="30a26711-8377-4383-aa6e-1116e02f93b1" providerId="ADAL" clId="{664AE7DB-3F6B-6B47-ACDA-8938604C7609}" dt="2024-07-25T09:06:14.675" v="6433"/>
          <ac:cxnSpMkLst>
            <pc:docMk/>
            <pc:sldMk cId="2186216779" sldId="272"/>
            <ac:cxnSpMk id="55" creationId="{D9535F62-5D12-4AEE-A338-52009F7DDDA4}"/>
          </ac:cxnSpMkLst>
        </pc:cxnChg>
        <pc:cxnChg chg="mod">
          <ac:chgData name="R-E. Alexii" userId="30a26711-8377-4383-aa6e-1116e02f93b1" providerId="ADAL" clId="{664AE7DB-3F6B-6B47-ACDA-8938604C7609}" dt="2024-07-25T09:06:14.675" v="6433"/>
          <ac:cxnSpMkLst>
            <pc:docMk/>
            <pc:sldMk cId="2186216779" sldId="272"/>
            <ac:cxnSpMk id="61" creationId="{EBDE84D2-EDF2-B2E2-82C0-38B1D66523AF}"/>
          </ac:cxnSpMkLst>
        </pc:cxnChg>
        <pc:cxnChg chg="mod">
          <ac:chgData name="R-E. Alexii" userId="30a26711-8377-4383-aa6e-1116e02f93b1" providerId="ADAL" clId="{664AE7DB-3F6B-6B47-ACDA-8938604C7609}" dt="2024-07-25T09:06:14.675" v="6433"/>
          <ac:cxnSpMkLst>
            <pc:docMk/>
            <pc:sldMk cId="2186216779" sldId="272"/>
            <ac:cxnSpMk id="66" creationId="{3CD06DD3-5B2E-D7B9-E380-F92B33D9EA7E}"/>
          </ac:cxnSpMkLst>
        </pc:cxnChg>
        <pc:cxnChg chg="mod">
          <ac:chgData name="R-E. Alexii" userId="30a26711-8377-4383-aa6e-1116e02f93b1" providerId="ADAL" clId="{664AE7DB-3F6B-6B47-ACDA-8938604C7609}" dt="2024-07-25T09:06:14.675" v="6433"/>
          <ac:cxnSpMkLst>
            <pc:docMk/>
            <pc:sldMk cId="2186216779" sldId="272"/>
            <ac:cxnSpMk id="67" creationId="{46AD8709-853F-7E52-E546-0CA279E27889}"/>
          </ac:cxnSpMkLst>
        </pc:cxnChg>
        <pc:cxnChg chg="mod">
          <ac:chgData name="R-E. Alexii" userId="30a26711-8377-4383-aa6e-1116e02f93b1" providerId="ADAL" clId="{664AE7DB-3F6B-6B47-ACDA-8938604C7609}" dt="2024-07-25T09:06:14.675" v="6433"/>
          <ac:cxnSpMkLst>
            <pc:docMk/>
            <pc:sldMk cId="2186216779" sldId="272"/>
            <ac:cxnSpMk id="68" creationId="{46313F50-436F-F1C7-99DD-2BEB0FCF7180}"/>
          </ac:cxnSpMkLst>
        </pc:cxnChg>
        <pc:cxnChg chg="mod">
          <ac:chgData name="R-E. Alexii" userId="30a26711-8377-4383-aa6e-1116e02f93b1" providerId="ADAL" clId="{664AE7DB-3F6B-6B47-ACDA-8938604C7609}" dt="2024-07-25T09:06:14.675" v="6433"/>
          <ac:cxnSpMkLst>
            <pc:docMk/>
            <pc:sldMk cId="2186216779" sldId="272"/>
            <ac:cxnSpMk id="69" creationId="{A7290FBD-D401-A0B0-980D-B7457A5E3248}"/>
          </ac:cxnSpMkLst>
        </pc:cxnChg>
        <pc:cxnChg chg="mod">
          <ac:chgData name="R-E. Alexii" userId="30a26711-8377-4383-aa6e-1116e02f93b1" providerId="ADAL" clId="{664AE7DB-3F6B-6B47-ACDA-8938604C7609}" dt="2024-07-25T09:06:14.675" v="6433"/>
          <ac:cxnSpMkLst>
            <pc:docMk/>
            <pc:sldMk cId="2186216779" sldId="272"/>
            <ac:cxnSpMk id="70" creationId="{C7FB55A1-7FA2-B578-FF17-C622D0B061AA}"/>
          </ac:cxnSpMkLst>
        </pc:cxnChg>
        <pc:cxnChg chg="mod">
          <ac:chgData name="R-E. Alexii" userId="30a26711-8377-4383-aa6e-1116e02f93b1" providerId="ADAL" clId="{664AE7DB-3F6B-6B47-ACDA-8938604C7609}" dt="2024-07-25T09:06:14.675" v="6433"/>
          <ac:cxnSpMkLst>
            <pc:docMk/>
            <pc:sldMk cId="2186216779" sldId="272"/>
            <ac:cxnSpMk id="71" creationId="{BB1DE542-1B92-5DCC-3246-CD7ACFD4C651}"/>
          </ac:cxnSpMkLst>
        </pc:cxnChg>
        <pc:cxnChg chg="mod">
          <ac:chgData name="R-E. Alexii" userId="30a26711-8377-4383-aa6e-1116e02f93b1" providerId="ADAL" clId="{664AE7DB-3F6B-6B47-ACDA-8938604C7609}" dt="2024-07-25T09:06:14.675" v="6433"/>
          <ac:cxnSpMkLst>
            <pc:docMk/>
            <pc:sldMk cId="2186216779" sldId="272"/>
            <ac:cxnSpMk id="77" creationId="{A1141B6C-5B66-EA5A-0117-9F4F3F26D8DA}"/>
          </ac:cxnSpMkLst>
        </pc:cxnChg>
        <pc:cxnChg chg="mod">
          <ac:chgData name="R-E. Alexii" userId="30a26711-8377-4383-aa6e-1116e02f93b1" providerId="ADAL" clId="{664AE7DB-3F6B-6B47-ACDA-8938604C7609}" dt="2024-07-25T09:06:14.675" v="6433"/>
          <ac:cxnSpMkLst>
            <pc:docMk/>
            <pc:sldMk cId="2186216779" sldId="272"/>
            <ac:cxnSpMk id="82" creationId="{F1252970-29B9-6ABB-FF31-EA1C8E417A4B}"/>
          </ac:cxnSpMkLst>
        </pc:cxnChg>
        <pc:cxnChg chg="mod">
          <ac:chgData name="R-E. Alexii" userId="30a26711-8377-4383-aa6e-1116e02f93b1" providerId="ADAL" clId="{664AE7DB-3F6B-6B47-ACDA-8938604C7609}" dt="2024-07-25T09:06:14.675" v="6433"/>
          <ac:cxnSpMkLst>
            <pc:docMk/>
            <pc:sldMk cId="2186216779" sldId="272"/>
            <ac:cxnSpMk id="83" creationId="{83DD4AC1-B085-C60C-9B36-DEEBBAECDA15}"/>
          </ac:cxnSpMkLst>
        </pc:cxnChg>
        <pc:cxnChg chg="mod">
          <ac:chgData name="R-E. Alexii" userId="30a26711-8377-4383-aa6e-1116e02f93b1" providerId="ADAL" clId="{664AE7DB-3F6B-6B47-ACDA-8938604C7609}" dt="2024-07-25T09:06:14.675" v="6433"/>
          <ac:cxnSpMkLst>
            <pc:docMk/>
            <pc:sldMk cId="2186216779" sldId="272"/>
            <ac:cxnSpMk id="84" creationId="{2132294B-7661-B284-918B-21704F178B0A}"/>
          </ac:cxnSpMkLst>
        </pc:cxnChg>
        <pc:cxnChg chg="mod">
          <ac:chgData name="R-E. Alexii" userId="30a26711-8377-4383-aa6e-1116e02f93b1" providerId="ADAL" clId="{664AE7DB-3F6B-6B47-ACDA-8938604C7609}" dt="2024-07-25T09:06:14.675" v="6433"/>
          <ac:cxnSpMkLst>
            <pc:docMk/>
            <pc:sldMk cId="2186216779" sldId="272"/>
            <ac:cxnSpMk id="85" creationId="{6B084C5D-2793-2628-31F5-77446D1F6418}"/>
          </ac:cxnSpMkLst>
        </pc:cxnChg>
        <pc:cxnChg chg="mod">
          <ac:chgData name="R-E. Alexii" userId="30a26711-8377-4383-aa6e-1116e02f93b1" providerId="ADAL" clId="{664AE7DB-3F6B-6B47-ACDA-8938604C7609}" dt="2024-07-25T09:06:14.675" v="6433"/>
          <ac:cxnSpMkLst>
            <pc:docMk/>
            <pc:sldMk cId="2186216779" sldId="272"/>
            <ac:cxnSpMk id="86" creationId="{6B80169C-25D4-216E-FCE7-3FDA04042EC1}"/>
          </ac:cxnSpMkLst>
        </pc:cxnChg>
        <pc:cxnChg chg="mod">
          <ac:chgData name="R-E. Alexii" userId="30a26711-8377-4383-aa6e-1116e02f93b1" providerId="ADAL" clId="{664AE7DB-3F6B-6B47-ACDA-8938604C7609}" dt="2024-07-25T09:06:14.675" v="6433"/>
          <ac:cxnSpMkLst>
            <pc:docMk/>
            <pc:sldMk cId="2186216779" sldId="272"/>
            <ac:cxnSpMk id="87" creationId="{C40B7EEA-FA59-EC53-3CE3-A6AB7D8B3D1B}"/>
          </ac:cxnSpMkLst>
        </pc:cxnChg>
        <pc:cxnChg chg="mod">
          <ac:chgData name="R-E. Alexii" userId="30a26711-8377-4383-aa6e-1116e02f93b1" providerId="ADAL" clId="{664AE7DB-3F6B-6B47-ACDA-8938604C7609}" dt="2024-07-25T09:06:14.675" v="6433"/>
          <ac:cxnSpMkLst>
            <pc:docMk/>
            <pc:sldMk cId="2186216779" sldId="272"/>
            <ac:cxnSpMk id="93" creationId="{532C2273-388D-1D70-DB72-C43EDA4B7344}"/>
          </ac:cxnSpMkLst>
        </pc:cxnChg>
        <pc:cxnChg chg="mod">
          <ac:chgData name="R-E. Alexii" userId="30a26711-8377-4383-aa6e-1116e02f93b1" providerId="ADAL" clId="{664AE7DB-3F6B-6B47-ACDA-8938604C7609}" dt="2024-07-25T09:06:14.675" v="6433"/>
          <ac:cxnSpMkLst>
            <pc:docMk/>
            <pc:sldMk cId="2186216779" sldId="272"/>
            <ac:cxnSpMk id="98" creationId="{A5C25B5B-141A-FBFB-1C4E-87478879122D}"/>
          </ac:cxnSpMkLst>
        </pc:cxnChg>
        <pc:cxnChg chg="mod">
          <ac:chgData name="R-E. Alexii" userId="30a26711-8377-4383-aa6e-1116e02f93b1" providerId="ADAL" clId="{664AE7DB-3F6B-6B47-ACDA-8938604C7609}" dt="2024-07-25T09:06:14.675" v="6433"/>
          <ac:cxnSpMkLst>
            <pc:docMk/>
            <pc:sldMk cId="2186216779" sldId="272"/>
            <ac:cxnSpMk id="99" creationId="{DD9B0AEF-2A1A-8ACD-A436-75843BBBE973}"/>
          </ac:cxnSpMkLst>
        </pc:cxnChg>
        <pc:cxnChg chg="mod">
          <ac:chgData name="R-E. Alexii" userId="30a26711-8377-4383-aa6e-1116e02f93b1" providerId="ADAL" clId="{664AE7DB-3F6B-6B47-ACDA-8938604C7609}" dt="2024-07-25T09:06:14.675" v="6433"/>
          <ac:cxnSpMkLst>
            <pc:docMk/>
            <pc:sldMk cId="2186216779" sldId="272"/>
            <ac:cxnSpMk id="100" creationId="{4EF410D8-C931-1E29-CDEF-D7FE78687EEA}"/>
          </ac:cxnSpMkLst>
        </pc:cxnChg>
        <pc:cxnChg chg="mod">
          <ac:chgData name="R-E. Alexii" userId="30a26711-8377-4383-aa6e-1116e02f93b1" providerId="ADAL" clId="{664AE7DB-3F6B-6B47-ACDA-8938604C7609}" dt="2024-07-25T09:06:14.675" v="6433"/>
          <ac:cxnSpMkLst>
            <pc:docMk/>
            <pc:sldMk cId="2186216779" sldId="272"/>
            <ac:cxnSpMk id="101" creationId="{BB9169DC-46EE-A832-08B0-B29B61B5F730}"/>
          </ac:cxnSpMkLst>
        </pc:cxnChg>
        <pc:cxnChg chg="mod">
          <ac:chgData name="R-E. Alexii" userId="30a26711-8377-4383-aa6e-1116e02f93b1" providerId="ADAL" clId="{664AE7DB-3F6B-6B47-ACDA-8938604C7609}" dt="2024-07-25T09:06:14.675" v="6433"/>
          <ac:cxnSpMkLst>
            <pc:docMk/>
            <pc:sldMk cId="2186216779" sldId="272"/>
            <ac:cxnSpMk id="102" creationId="{35CEBC14-9A65-5722-96B1-9D1B737CE085}"/>
          </ac:cxnSpMkLst>
        </pc:cxnChg>
        <pc:cxnChg chg="mod">
          <ac:chgData name="R-E. Alexii" userId="30a26711-8377-4383-aa6e-1116e02f93b1" providerId="ADAL" clId="{664AE7DB-3F6B-6B47-ACDA-8938604C7609}" dt="2024-07-25T09:06:14.675" v="6433"/>
          <ac:cxnSpMkLst>
            <pc:docMk/>
            <pc:sldMk cId="2186216779" sldId="272"/>
            <ac:cxnSpMk id="103" creationId="{2567F334-D6BA-CA6F-F179-4EAE27282F39}"/>
          </ac:cxnSpMkLst>
        </pc:cxnChg>
      </pc:sldChg>
      <pc:sldChg chg="addSp delSp modSp mod delCm modNotes">
        <pc:chgData name="R-E. Alexii" userId="30a26711-8377-4383-aa6e-1116e02f93b1" providerId="ADAL" clId="{664AE7DB-3F6B-6B47-ACDA-8938604C7609}" dt="2024-08-20T19:33:42.216" v="15237" actId="14100"/>
        <pc:sldMkLst>
          <pc:docMk/>
          <pc:sldMk cId="1669273522" sldId="274"/>
        </pc:sldMkLst>
        <pc:spChg chg="add del">
          <ac:chgData name="R-E. Alexii" userId="30a26711-8377-4383-aa6e-1116e02f93b1" providerId="ADAL" clId="{664AE7DB-3F6B-6B47-ACDA-8938604C7609}" dt="2024-08-18T13:45:17.065" v="12564"/>
          <ac:spMkLst>
            <pc:docMk/>
            <pc:sldMk cId="1669273522" sldId="274"/>
            <ac:spMk id="2" creationId="{A2B9CA0E-4BD0-F0E2-E176-BF0C454CD353}"/>
          </ac:spMkLst>
        </pc:spChg>
        <pc:spChg chg="mod">
          <ac:chgData name="R-E. Alexii" userId="30a26711-8377-4383-aa6e-1116e02f93b1" providerId="ADAL" clId="{664AE7DB-3F6B-6B47-ACDA-8938604C7609}" dt="2024-08-12T10:29:06.735" v="10352" actId="1036"/>
          <ac:spMkLst>
            <pc:docMk/>
            <pc:sldMk cId="1669273522" sldId="274"/>
            <ac:spMk id="103" creationId="{DDD3FF3F-B7DC-56FD-73F5-B86AFD00246B}"/>
          </ac:spMkLst>
        </pc:spChg>
        <pc:spChg chg="mod">
          <ac:chgData name="R-E. Alexii" userId="30a26711-8377-4383-aa6e-1116e02f93b1" providerId="ADAL" clId="{664AE7DB-3F6B-6B47-ACDA-8938604C7609}" dt="2024-08-12T14:33:04.827" v="12522" actId="20577"/>
          <ac:spMkLst>
            <pc:docMk/>
            <pc:sldMk cId="1669273522" sldId="274"/>
            <ac:spMk id="104" creationId="{508BDBB5-6448-7500-6B1A-858EFBA85697}"/>
          </ac:spMkLst>
        </pc:spChg>
        <pc:spChg chg="add del mod">
          <ac:chgData name="R-E. Alexii" userId="30a26711-8377-4383-aa6e-1116e02f93b1" providerId="ADAL" clId="{664AE7DB-3F6B-6B47-ACDA-8938604C7609}" dt="2024-08-18T13:45:14.219" v="12561"/>
          <ac:spMkLst>
            <pc:docMk/>
            <pc:sldMk cId="1669273522" sldId="274"/>
            <ac:spMk id="105" creationId="{09396073-F66B-F844-B700-0BEDD7F72604}"/>
          </ac:spMkLst>
        </pc:spChg>
        <pc:spChg chg="del mod">
          <ac:chgData name="R-E. Alexii" userId="30a26711-8377-4383-aa6e-1116e02f93b1" providerId="ADAL" clId="{664AE7DB-3F6B-6B47-ACDA-8938604C7609}" dt="2024-08-12T10:26:36.698" v="10265" actId="478"/>
          <ac:spMkLst>
            <pc:docMk/>
            <pc:sldMk cId="1669273522" sldId="274"/>
            <ac:spMk id="105" creationId="{0B4FBA15-1C69-6B73-9E02-F7590E3EE7EC}"/>
          </ac:spMkLst>
        </pc:spChg>
        <pc:spChg chg="mod">
          <ac:chgData name="R-E. Alexii" userId="30a26711-8377-4383-aa6e-1116e02f93b1" providerId="ADAL" clId="{664AE7DB-3F6B-6B47-ACDA-8938604C7609}" dt="2024-08-20T19:27:16.287" v="15227" actId="20577"/>
          <ac:spMkLst>
            <pc:docMk/>
            <pc:sldMk cId="1669273522" sldId="274"/>
            <ac:spMk id="106" creationId="{C0C8C023-F9F1-B8C2-AD9D-C94B6BD01690}"/>
          </ac:spMkLst>
        </pc:spChg>
        <pc:spChg chg="mod">
          <ac:chgData name="R-E. Alexii" userId="30a26711-8377-4383-aa6e-1116e02f93b1" providerId="ADAL" clId="{664AE7DB-3F6B-6B47-ACDA-8938604C7609}" dt="2024-08-19T14:42:48.044" v="13068" actId="1076"/>
          <ac:spMkLst>
            <pc:docMk/>
            <pc:sldMk cId="1669273522" sldId="274"/>
            <ac:spMk id="107" creationId="{82194807-278C-95E9-0889-E18CF4D8902E}"/>
          </ac:spMkLst>
        </pc:spChg>
        <pc:spChg chg="mod">
          <ac:chgData name="R-E. Alexii" userId="30a26711-8377-4383-aa6e-1116e02f93b1" providerId="ADAL" clId="{664AE7DB-3F6B-6B47-ACDA-8938604C7609}" dt="2024-08-19T14:43:57.674" v="13094" actId="1076"/>
          <ac:spMkLst>
            <pc:docMk/>
            <pc:sldMk cId="1669273522" sldId="274"/>
            <ac:spMk id="108" creationId="{BCF06BEF-FEAD-6ACE-ACF9-33A28FF12BF7}"/>
          </ac:spMkLst>
        </pc:spChg>
        <pc:spChg chg="del mod">
          <ac:chgData name="R-E. Alexii" userId="30a26711-8377-4383-aa6e-1116e02f93b1" providerId="ADAL" clId="{664AE7DB-3F6B-6B47-ACDA-8938604C7609}" dt="2024-08-12T11:07:56.232" v="10393" actId="478"/>
          <ac:spMkLst>
            <pc:docMk/>
            <pc:sldMk cId="1669273522" sldId="274"/>
            <ac:spMk id="109" creationId="{05DB2998-EADC-66A5-1745-DE267A561B7C}"/>
          </ac:spMkLst>
        </pc:spChg>
        <pc:spChg chg="add del mod">
          <ac:chgData name="R-E. Alexii" userId="30a26711-8377-4383-aa6e-1116e02f93b1" providerId="ADAL" clId="{664AE7DB-3F6B-6B47-ACDA-8938604C7609}" dt="2024-08-18T13:45:13.181" v="12558"/>
          <ac:spMkLst>
            <pc:docMk/>
            <pc:sldMk cId="1669273522" sldId="274"/>
            <ac:spMk id="109" creationId="{A71E761C-1025-62DD-4464-7CCF9967101A}"/>
          </ac:spMkLst>
        </pc:spChg>
        <pc:spChg chg="mod">
          <ac:chgData name="R-E. Alexii" userId="30a26711-8377-4383-aa6e-1116e02f93b1" providerId="ADAL" clId="{664AE7DB-3F6B-6B47-ACDA-8938604C7609}" dt="2024-08-19T14:43:24.556" v="13081" actId="1076"/>
          <ac:spMkLst>
            <pc:docMk/>
            <pc:sldMk cId="1669273522" sldId="274"/>
            <ac:spMk id="110" creationId="{6544D3C4-FEF0-88C2-A898-7773CB0A0A66}"/>
          </ac:spMkLst>
        </pc:spChg>
        <pc:spChg chg="del mod">
          <ac:chgData name="R-E. Alexii" userId="30a26711-8377-4383-aa6e-1116e02f93b1" providerId="ADAL" clId="{664AE7DB-3F6B-6B47-ACDA-8938604C7609}" dt="2024-08-19T14:40:56.154" v="13025" actId="478"/>
          <ac:spMkLst>
            <pc:docMk/>
            <pc:sldMk cId="1669273522" sldId="274"/>
            <ac:spMk id="111" creationId="{EA483A4B-F15C-FC70-F03F-B405C6D40F0D}"/>
          </ac:spMkLst>
        </pc:spChg>
        <pc:spChg chg="mod">
          <ac:chgData name="R-E. Alexii" userId="30a26711-8377-4383-aa6e-1116e02f93b1" providerId="ADAL" clId="{664AE7DB-3F6B-6B47-ACDA-8938604C7609}" dt="2024-08-19T14:44:00.569" v="13095" actId="1076"/>
          <ac:spMkLst>
            <pc:docMk/>
            <pc:sldMk cId="1669273522" sldId="274"/>
            <ac:spMk id="112" creationId="{8CE36BDB-B500-5CE3-0881-9BA81EE4E908}"/>
          </ac:spMkLst>
        </pc:spChg>
        <pc:spChg chg="add del mod">
          <ac:chgData name="R-E. Alexii" userId="30a26711-8377-4383-aa6e-1116e02f93b1" providerId="ADAL" clId="{664AE7DB-3F6B-6B47-ACDA-8938604C7609}" dt="2024-08-20T19:33:40.161" v="15235" actId="20577"/>
          <ac:spMkLst>
            <pc:docMk/>
            <pc:sldMk cId="1669273522" sldId="274"/>
            <ac:spMk id="119" creationId="{2C26086D-AE0A-ADAE-8C77-F502BAF5B6DA}"/>
          </ac:spMkLst>
        </pc:spChg>
        <pc:picChg chg="add mod modCrop">
          <ac:chgData name="R-E. Alexii" userId="30a26711-8377-4383-aa6e-1116e02f93b1" providerId="ADAL" clId="{664AE7DB-3F6B-6B47-ACDA-8938604C7609}" dt="2024-08-19T14:43:40.456" v="13090" actId="732"/>
          <ac:picMkLst>
            <pc:docMk/>
            <pc:sldMk cId="1669273522" sldId="274"/>
            <ac:picMk id="114" creationId="{26992389-30A6-9AD3-B9BB-EB2394BCDB87}"/>
          </ac:picMkLst>
        </pc:picChg>
        <pc:picChg chg="add del mod modCrop">
          <ac:chgData name="R-E. Alexii" userId="30a26711-8377-4383-aa6e-1116e02f93b1" providerId="ADAL" clId="{664AE7DB-3F6B-6B47-ACDA-8938604C7609}" dt="2024-08-12T10:24:51.834" v="10238" actId="478"/>
          <ac:picMkLst>
            <pc:docMk/>
            <pc:sldMk cId="1669273522" sldId="274"/>
            <ac:picMk id="116" creationId="{03D35971-B05D-98DA-2FF3-E892204A0BCF}"/>
          </ac:picMkLst>
        </pc:picChg>
        <pc:picChg chg="add mod modCrop">
          <ac:chgData name="R-E. Alexii" userId="30a26711-8377-4383-aa6e-1116e02f93b1" providerId="ADAL" clId="{664AE7DB-3F6B-6B47-ACDA-8938604C7609}" dt="2024-08-19T14:43:51.496" v="13092" actId="732"/>
          <ac:picMkLst>
            <pc:docMk/>
            <pc:sldMk cId="1669273522" sldId="274"/>
            <ac:picMk id="118" creationId="{C9EE89F5-3475-EFAE-750A-0C9FEC914962}"/>
          </ac:picMkLst>
        </pc:picChg>
        <pc:cxnChg chg="add mod">
          <ac:chgData name="R-E. Alexii" userId="30a26711-8377-4383-aa6e-1116e02f93b1" providerId="ADAL" clId="{664AE7DB-3F6B-6B47-ACDA-8938604C7609}" dt="2024-08-20T19:18:49.800" v="15188" actId="14100"/>
          <ac:cxnSpMkLst>
            <pc:docMk/>
            <pc:sldMk cId="1669273522" sldId="274"/>
            <ac:cxnSpMk id="105" creationId="{5B279108-FC83-555D-8D27-EFB329088DAD}"/>
          </ac:cxnSpMkLst>
        </pc:cxnChg>
        <pc:cxnChg chg="add mod">
          <ac:chgData name="R-E. Alexii" userId="30a26711-8377-4383-aa6e-1116e02f93b1" providerId="ADAL" clId="{664AE7DB-3F6B-6B47-ACDA-8938604C7609}" dt="2024-08-20T19:18:49.800" v="15188" actId="14100"/>
          <ac:cxnSpMkLst>
            <pc:docMk/>
            <pc:sldMk cId="1669273522" sldId="274"/>
            <ac:cxnSpMk id="109" creationId="{F50B2502-3373-4AD9-2562-DE995023404A}"/>
          </ac:cxnSpMkLst>
        </pc:cxnChg>
        <pc:cxnChg chg="add mod">
          <ac:chgData name="R-E. Alexii" userId="30a26711-8377-4383-aa6e-1116e02f93b1" providerId="ADAL" clId="{664AE7DB-3F6B-6B47-ACDA-8938604C7609}" dt="2024-08-20T19:33:42.216" v="15237" actId="14100"/>
          <ac:cxnSpMkLst>
            <pc:docMk/>
            <pc:sldMk cId="1669273522" sldId="274"/>
            <ac:cxnSpMk id="111" creationId="{0FB12838-5D45-25AA-D868-2A5F6990CC82}"/>
          </ac:cxnSpMkLst>
        </pc:cxnChg>
        <pc:cxnChg chg="add mod">
          <ac:chgData name="R-E. Alexii" userId="30a26711-8377-4383-aa6e-1116e02f93b1" providerId="ADAL" clId="{664AE7DB-3F6B-6B47-ACDA-8938604C7609}" dt="2024-08-20T19:18:59.793" v="15191" actId="14100"/>
          <ac:cxnSpMkLst>
            <pc:docMk/>
            <pc:sldMk cId="1669273522" sldId="274"/>
            <ac:cxnSpMk id="117" creationId="{D1D095C4-3D61-3468-0261-34A9B0BDE02E}"/>
          </ac:cxnSpMkLst>
        </pc:cxnChg>
        <pc:cxnChg chg="add mod">
          <ac:chgData name="R-E. Alexii" userId="30a26711-8377-4383-aa6e-1116e02f93b1" providerId="ADAL" clId="{664AE7DB-3F6B-6B47-ACDA-8938604C7609}" dt="2024-08-20T19:19:07.233" v="15194" actId="14100"/>
          <ac:cxnSpMkLst>
            <pc:docMk/>
            <pc:sldMk cId="1669273522" sldId="274"/>
            <ac:cxnSpMk id="121" creationId="{79ED5295-A4D1-F900-2A25-DB6396B4C8D5}"/>
          </ac:cxnSpMkLst>
        </pc:cxn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9:19:34.512" v="15197"/>
              <pc2:cmMkLst xmlns:pc2="http://schemas.microsoft.com/office/powerpoint/2019/9/main/command">
                <pc:docMk/>
                <pc:sldMk cId="1669273522" sldId="274"/>
                <pc2:cmMk id="{B9D728D8-C0B8-2043-AAB7-3E536D1C2F6D}"/>
              </pc2:cmMkLst>
            </pc226:cmChg>
          </p:ext>
        </pc:extLst>
      </pc:sldChg>
      <pc:sldChg chg="addSp delSp modSp mod delCm modCm modNotes">
        <pc:chgData name="R-E. Alexii" userId="30a26711-8377-4383-aa6e-1116e02f93b1" providerId="ADAL" clId="{664AE7DB-3F6B-6B47-ACDA-8938604C7609}" dt="2024-08-20T19:19:28.251" v="15196"/>
        <pc:sldMkLst>
          <pc:docMk/>
          <pc:sldMk cId="333733702" sldId="275"/>
        </pc:sldMkLst>
        <pc:spChg chg="add del">
          <ac:chgData name="R-E. Alexii" userId="30a26711-8377-4383-aa6e-1116e02f93b1" providerId="ADAL" clId="{664AE7DB-3F6B-6B47-ACDA-8938604C7609}" dt="2024-08-18T13:45:17.065" v="12564"/>
          <ac:spMkLst>
            <pc:docMk/>
            <pc:sldMk cId="333733702" sldId="275"/>
            <ac:spMk id="2" creationId="{A2B9CA0E-4BD0-F0E2-E176-BF0C454CD353}"/>
          </ac:spMkLst>
        </pc:spChg>
        <pc:spChg chg="mod">
          <ac:chgData name="R-E. Alexii" userId="30a26711-8377-4383-aa6e-1116e02f93b1" providerId="ADAL" clId="{664AE7DB-3F6B-6B47-ACDA-8938604C7609}" dt="2024-08-12T14:33:29.627" v="12540" actId="20577"/>
          <ac:spMkLst>
            <pc:docMk/>
            <pc:sldMk cId="333733702" sldId="275"/>
            <ac:spMk id="104" creationId="{508BDBB5-6448-7500-6B1A-858EFBA85697}"/>
          </ac:spMkLst>
        </pc:spChg>
        <pc:spChg chg="del">
          <ac:chgData name="R-E. Alexii" userId="30a26711-8377-4383-aa6e-1116e02f93b1" providerId="ADAL" clId="{664AE7DB-3F6B-6B47-ACDA-8938604C7609}" dt="2024-08-12T11:18:57.381" v="10444" actId="478"/>
          <ac:spMkLst>
            <pc:docMk/>
            <pc:sldMk cId="333733702" sldId="275"/>
            <ac:spMk id="105" creationId="{0B4FBA15-1C69-6B73-9E02-F7590E3EE7EC}"/>
          </ac:spMkLst>
        </pc:spChg>
        <pc:spChg chg="add del mod">
          <ac:chgData name="R-E. Alexii" userId="30a26711-8377-4383-aa6e-1116e02f93b1" providerId="ADAL" clId="{664AE7DB-3F6B-6B47-ACDA-8938604C7609}" dt="2024-08-18T13:45:14.219" v="12561"/>
          <ac:spMkLst>
            <pc:docMk/>
            <pc:sldMk cId="333733702" sldId="275"/>
            <ac:spMk id="105" creationId="{80A50CE0-E025-DA13-4484-F6415CD38ABC}"/>
          </ac:spMkLst>
        </pc:spChg>
        <pc:spChg chg="mod">
          <ac:chgData name="R-E. Alexii" userId="30a26711-8377-4383-aa6e-1116e02f93b1" providerId="ADAL" clId="{664AE7DB-3F6B-6B47-ACDA-8938604C7609}" dt="2024-08-12T13:22:43.527" v="11427" actId="20577"/>
          <ac:spMkLst>
            <pc:docMk/>
            <pc:sldMk cId="333733702" sldId="275"/>
            <ac:spMk id="106" creationId="{C0C8C023-F9F1-B8C2-AD9D-C94B6BD01690}"/>
          </ac:spMkLst>
        </pc:spChg>
        <pc:spChg chg="del">
          <ac:chgData name="R-E. Alexii" userId="30a26711-8377-4383-aa6e-1116e02f93b1" providerId="ADAL" clId="{664AE7DB-3F6B-6B47-ACDA-8938604C7609}" dt="2024-08-12T11:22:39.314" v="10449" actId="478"/>
          <ac:spMkLst>
            <pc:docMk/>
            <pc:sldMk cId="333733702" sldId="275"/>
            <ac:spMk id="107" creationId="{FC414CE4-16EB-72F9-2221-5BD53FB0C906}"/>
          </ac:spMkLst>
        </pc:spChg>
        <pc:spChg chg="add del mod">
          <ac:chgData name="R-E. Alexii" userId="30a26711-8377-4383-aa6e-1116e02f93b1" providerId="ADAL" clId="{664AE7DB-3F6B-6B47-ACDA-8938604C7609}" dt="2024-08-18T13:45:13.181" v="12558"/>
          <ac:spMkLst>
            <pc:docMk/>
            <pc:sldMk cId="333733702" sldId="275"/>
            <ac:spMk id="108" creationId="{47867320-1B82-ACD0-58A8-0DC93C58C815}"/>
          </ac:spMkLst>
        </pc:spChg>
        <pc:spChg chg="del">
          <ac:chgData name="R-E. Alexii" userId="30a26711-8377-4383-aa6e-1116e02f93b1" providerId="ADAL" clId="{664AE7DB-3F6B-6B47-ACDA-8938604C7609}" dt="2024-08-12T11:18:58.303" v="10445" actId="478"/>
          <ac:spMkLst>
            <pc:docMk/>
            <pc:sldMk cId="333733702" sldId="275"/>
            <ac:spMk id="109" creationId="{05DB2998-EADC-66A5-1745-DE267A561B7C}"/>
          </ac:spMkLst>
        </pc:spChg>
        <pc:spChg chg="del">
          <ac:chgData name="R-E. Alexii" userId="30a26711-8377-4383-aa6e-1116e02f93b1" providerId="ADAL" clId="{664AE7DB-3F6B-6B47-ACDA-8938604C7609}" dt="2024-08-12T11:22:40.172" v="10450" actId="478"/>
          <ac:spMkLst>
            <pc:docMk/>
            <pc:sldMk cId="333733702" sldId="275"/>
            <ac:spMk id="111" creationId="{EA483A4B-F15C-FC70-F03F-B405C6D40F0D}"/>
          </ac:spMkLst>
        </pc:spChg>
        <pc:spChg chg="add mod">
          <ac:chgData name="R-E. Alexii" userId="30a26711-8377-4383-aa6e-1116e02f93b1" providerId="ADAL" clId="{664AE7DB-3F6B-6B47-ACDA-8938604C7609}" dt="2024-08-12T11:57:19.531" v="10839" actId="1038"/>
          <ac:spMkLst>
            <pc:docMk/>
            <pc:sldMk cId="333733702" sldId="275"/>
            <ac:spMk id="114" creationId="{5A624616-1DDD-1420-7A44-492C25611831}"/>
          </ac:spMkLst>
        </pc:spChg>
        <pc:spChg chg="add mod">
          <ac:chgData name="R-E. Alexii" userId="30a26711-8377-4383-aa6e-1116e02f93b1" providerId="ADAL" clId="{664AE7DB-3F6B-6B47-ACDA-8938604C7609}" dt="2024-08-12T13:24:24.366" v="11476" actId="1035"/>
          <ac:spMkLst>
            <pc:docMk/>
            <pc:sldMk cId="333733702" sldId="275"/>
            <ac:spMk id="115" creationId="{197572E2-8456-BED6-C1B5-B8C438BDCDBD}"/>
          </ac:spMkLst>
        </pc:spChg>
        <pc:spChg chg="add mod">
          <ac:chgData name="R-E. Alexii" userId="30a26711-8377-4383-aa6e-1116e02f93b1" providerId="ADAL" clId="{664AE7DB-3F6B-6B47-ACDA-8938604C7609}" dt="2024-08-12T11:57:19.531" v="10839" actId="1038"/>
          <ac:spMkLst>
            <pc:docMk/>
            <pc:sldMk cId="333733702" sldId="275"/>
            <ac:spMk id="116" creationId="{9A5F1CD4-DCE3-8046-7A2C-E8EA08AD1C97}"/>
          </ac:spMkLst>
        </pc:spChg>
        <pc:spChg chg="add mod">
          <ac:chgData name="R-E. Alexii" userId="30a26711-8377-4383-aa6e-1116e02f93b1" providerId="ADAL" clId="{664AE7DB-3F6B-6B47-ACDA-8938604C7609}" dt="2024-08-12T11:57:19.531" v="10839" actId="1038"/>
          <ac:spMkLst>
            <pc:docMk/>
            <pc:sldMk cId="333733702" sldId="275"/>
            <ac:spMk id="117" creationId="{DA6E68BA-AB27-346D-03A9-0E9BBEFC7761}"/>
          </ac:spMkLst>
        </pc:spChg>
        <pc:spChg chg="add mod">
          <ac:chgData name="R-E. Alexii" userId="30a26711-8377-4383-aa6e-1116e02f93b1" providerId="ADAL" clId="{664AE7DB-3F6B-6B47-ACDA-8938604C7609}" dt="2024-08-12T11:57:19.531" v="10839" actId="1038"/>
          <ac:spMkLst>
            <pc:docMk/>
            <pc:sldMk cId="333733702" sldId="275"/>
            <ac:spMk id="118" creationId="{92648058-D4FB-5AB0-2844-27A71BD28FCA}"/>
          </ac:spMkLst>
        </pc:spChg>
        <pc:spChg chg="add mod">
          <ac:chgData name="R-E. Alexii" userId="30a26711-8377-4383-aa6e-1116e02f93b1" providerId="ADAL" clId="{664AE7DB-3F6B-6B47-ACDA-8938604C7609}" dt="2024-08-12T13:26:16.677" v="11521" actId="1038"/>
          <ac:spMkLst>
            <pc:docMk/>
            <pc:sldMk cId="333733702" sldId="275"/>
            <ac:spMk id="120" creationId="{12994221-B59F-8988-C249-667DEAFC16A8}"/>
          </ac:spMkLst>
        </pc:spChg>
        <pc:grpChg chg="add mod">
          <ac:chgData name="R-E. Alexii" userId="30a26711-8377-4383-aa6e-1116e02f93b1" providerId="ADAL" clId="{664AE7DB-3F6B-6B47-ACDA-8938604C7609}" dt="2024-08-12T13:24:29.803" v="11496" actId="1038"/>
          <ac:grpSpMkLst>
            <pc:docMk/>
            <pc:sldMk cId="333733702" sldId="275"/>
            <ac:grpSpMk id="119" creationId="{0724AC65-A91B-9191-8F6C-B0F209C81C95}"/>
          </ac:grpSpMkLst>
        </pc:grpChg>
        <pc:picChg chg="add mod modCrop">
          <ac:chgData name="R-E. Alexii" userId="30a26711-8377-4383-aa6e-1116e02f93b1" providerId="ADAL" clId="{664AE7DB-3F6B-6B47-ACDA-8938604C7609}" dt="2024-08-12T13:24:39.839" v="11497" actId="1076"/>
          <ac:picMkLst>
            <pc:docMk/>
            <pc:sldMk cId="333733702" sldId="275"/>
            <ac:picMk id="107" creationId="{AE244012-61FA-1F45-837E-6733D3D10575}"/>
          </ac:picMkLst>
        </pc:picChg>
        <pc:picChg chg="add del mod">
          <ac:chgData name="R-E. Alexii" userId="30a26711-8377-4383-aa6e-1116e02f93b1" providerId="ADAL" clId="{664AE7DB-3F6B-6B47-ACDA-8938604C7609}" dt="2024-08-12T11:32:10.514" v="10477" actId="478"/>
          <ac:picMkLst>
            <pc:docMk/>
            <pc:sldMk cId="333733702" sldId="275"/>
            <ac:picMk id="110" creationId="{8898F5C3-F200-014C-E72B-B7405F2F878C}"/>
          </ac:picMkLst>
        </pc:picChg>
        <pc:picChg chg="add mod modCrop">
          <ac:chgData name="R-E. Alexii" userId="30a26711-8377-4383-aa6e-1116e02f93b1" providerId="ADAL" clId="{664AE7DB-3F6B-6B47-ACDA-8938604C7609}" dt="2024-08-12T11:57:19.531" v="10839" actId="1038"/>
          <ac:picMkLst>
            <pc:docMk/>
            <pc:sldMk cId="333733702" sldId="275"/>
            <ac:picMk id="113" creationId="{689A0F14-4434-56FC-5E94-20A4ED6438BC}"/>
          </ac:picMkLst>
        </pc:picChg>
        <pc:cxnChg chg="add mod">
          <ac:chgData name="R-E. Alexii" userId="30a26711-8377-4383-aa6e-1116e02f93b1" providerId="ADAL" clId="{664AE7DB-3F6B-6B47-ACDA-8938604C7609}" dt="2024-08-12T13:25:48.311" v="11505" actId="1582"/>
          <ac:cxnSpMkLst>
            <pc:docMk/>
            <pc:sldMk cId="333733702" sldId="275"/>
            <ac:cxnSpMk id="109" creationId="{893B939B-595B-2384-4DCF-BDFFBE2849EE}"/>
          </ac:cxnSpMkLst>
        </pc:cxnChg>
        <pc:cxnChg chg="add mod">
          <ac:chgData name="R-E. Alexii" userId="30a26711-8377-4383-aa6e-1116e02f93b1" providerId="ADAL" clId="{664AE7DB-3F6B-6B47-ACDA-8938604C7609}" dt="2024-08-12T13:25:52.757" v="11506" actId="1582"/>
          <ac:cxnSpMkLst>
            <pc:docMk/>
            <pc:sldMk cId="333733702" sldId="275"/>
            <ac:cxnSpMk id="110" creationId="{80583E71-691E-DF6E-A342-F1139AEB9628}"/>
          </ac:cxnSpMkLst>
        </pc:cxnChg>
        <pc:extLst>
          <p:ext xmlns:p="http://schemas.openxmlformats.org/presentationml/2006/main" uri="{D6D511B9-2390-475A-947B-AFAB55BFBCF1}">
            <pc226:cmChg xmlns:pc226="http://schemas.microsoft.com/office/powerpoint/2022/06/main/command" chg="del mod modRxn">
              <pc226:chgData name="R-E. Alexii" userId="30a26711-8377-4383-aa6e-1116e02f93b1" providerId="ADAL" clId="{664AE7DB-3F6B-6B47-ACDA-8938604C7609}" dt="2024-08-20T19:19:24.678" v="15195"/>
              <pc2:cmMkLst xmlns:pc2="http://schemas.microsoft.com/office/powerpoint/2019/9/main/command">
                <pc:docMk/>
                <pc:sldMk cId="333733702" sldId="275"/>
                <pc2:cmMk id="{BC853447-FF88-4B27-BA73-A58FD8FD46EF}"/>
              </pc2:cmMkLst>
            </pc226:cmChg>
            <pc226:cmChg xmlns:pc226="http://schemas.microsoft.com/office/powerpoint/2022/06/main/command" chg="del">
              <pc226:chgData name="R-E. Alexii" userId="30a26711-8377-4383-aa6e-1116e02f93b1" providerId="ADAL" clId="{664AE7DB-3F6B-6B47-ACDA-8938604C7609}" dt="2024-08-20T19:19:28.251" v="15196"/>
              <pc2:cmMkLst xmlns:pc2="http://schemas.microsoft.com/office/powerpoint/2019/9/main/command">
                <pc:docMk/>
                <pc:sldMk cId="333733702" sldId="275"/>
                <pc2:cmMk id="{82DA7077-5C7F-C044-ABE7-774A808408C8}"/>
              </pc2:cmMkLst>
            </pc226:cmChg>
          </p:ext>
        </pc:extLst>
      </pc:sldChg>
      <pc:sldChg chg="addSp delSp modSp mod delCm modCm modNotes">
        <pc:chgData name="R-E. Alexii" userId="30a26711-8377-4383-aa6e-1116e02f93b1" providerId="ADAL" clId="{664AE7DB-3F6B-6B47-ACDA-8938604C7609}" dt="2024-08-20T19:19:43.549" v="15199"/>
        <pc:sldMkLst>
          <pc:docMk/>
          <pc:sldMk cId="3944656057" sldId="276"/>
        </pc:sldMkLst>
        <pc:spChg chg="add del">
          <ac:chgData name="R-E. Alexii" userId="30a26711-8377-4383-aa6e-1116e02f93b1" providerId="ADAL" clId="{664AE7DB-3F6B-6B47-ACDA-8938604C7609}" dt="2024-08-18T13:45:17.065" v="12564"/>
          <ac:spMkLst>
            <pc:docMk/>
            <pc:sldMk cId="3944656057" sldId="276"/>
            <ac:spMk id="2" creationId="{A2B9CA0E-4BD0-F0E2-E176-BF0C454CD353}"/>
          </ac:spMkLst>
        </pc:spChg>
        <pc:spChg chg="mod">
          <ac:chgData name="R-E. Alexii" userId="30a26711-8377-4383-aa6e-1116e02f93b1" providerId="ADAL" clId="{664AE7DB-3F6B-6B47-ACDA-8938604C7609}" dt="2024-08-19T14:44:55.908" v="13160" actId="14100"/>
          <ac:spMkLst>
            <pc:docMk/>
            <pc:sldMk cId="3944656057" sldId="276"/>
            <ac:spMk id="105" creationId="{F414F0B7-91F2-561D-AC11-862AA3FC1D82}"/>
          </ac:spMkLst>
        </pc:spChg>
        <pc:spChg chg="add del mod">
          <ac:chgData name="R-E. Alexii" userId="30a26711-8377-4383-aa6e-1116e02f93b1" providerId="ADAL" clId="{664AE7DB-3F6B-6B47-ACDA-8938604C7609}" dt="2024-08-18T13:45:14.219" v="12561"/>
          <ac:spMkLst>
            <pc:docMk/>
            <pc:sldMk cId="3944656057" sldId="276"/>
            <ac:spMk id="106" creationId="{43BB08FC-6D60-3275-C921-C28F5A9ED4A4}"/>
          </ac:spMkLst>
        </pc:spChg>
        <pc:spChg chg="add del mod">
          <ac:chgData name="R-E. Alexii" userId="30a26711-8377-4383-aa6e-1116e02f93b1" providerId="ADAL" clId="{664AE7DB-3F6B-6B47-ACDA-8938604C7609}" dt="2024-08-18T13:45:13.181" v="12558"/>
          <ac:spMkLst>
            <pc:docMk/>
            <pc:sldMk cId="3944656057" sldId="276"/>
            <ac:spMk id="107" creationId="{D663D7D0-0752-D0B6-4890-87B211C63F16}"/>
          </ac:spMkLst>
        </pc:sp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9:19:43.549" v="15199"/>
              <pc2:cmMkLst xmlns:pc2="http://schemas.microsoft.com/office/powerpoint/2019/9/main/command">
                <pc:docMk/>
                <pc:sldMk cId="3944656057" sldId="276"/>
                <pc2:cmMk id="{1764DC63-3ECA-E04D-B1DF-E82A51E1BC52}"/>
              </pc2:cmMkLst>
            </pc226:cmChg>
            <pc226:cmChg xmlns:pc226="http://schemas.microsoft.com/office/powerpoint/2022/06/main/command" chg="del mod">
              <pc226:chgData name="R-E. Alexii" userId="30a26711-8377-4383-aa6e-1116e02f93b1" providerId="ADAL" clId="{664AE7DB-3F6B-6B47-ACDA-8938604C7609}" dt="2024-08-20T19:19:41.459" v="15198"/>
              <pc2:cmMkLst xmlns:pc2="http://schemas.microsoft.com/office/powerpoint/2019/9/main/command">
                <pc:docMk/>
                <pc:sldMk cId="3944656057" sldId="276"/>
                <pc2:cmMk id="{C6F3B579-F13C-4EC5-8B9C-01388410D251}"/>
              </pc2:cmMkLst>
            </pc226:cmChg>
          </p:ext>
        </pc:extLst>
      </pc:sldChg>
      <pc:sldChg chg="addSp delSp modSp add mod delCm modCm modNotes">
        <pc:chgData name="R-E. Alexii" userId="30a26711-8377-4383-aa6e-1116e02f93b1" providerId="ADAL" clId="{664AE7DB-3F6B-6B47-ACDA-8938604C7609}" dt="2024-08-20T19:17:53.103" v="15161"/>
        <pc:sldMkLst>
          <pc:docMk/>
          <pc:sldMk cId="2549138825" sldId="277"/>
        </pc:sldMkLst>
        <pc:spChg chg="add del">
          <ac:chgData name="R-E. Alexii" userId="30a26711-8377-4383-aa6e-1116e02f93b1" providerId="ADAL" clId="{664AE7DB-3F6B-6B47-ACDA-8938604C7609}" dt="2024-08-18T13:45:17.065" v="12564"/>
          <ac:spMkLst>
            <pc:docMk/>
            <pc:sldMk cId="2549138825" sldId="277"/>
            <ac:spMk id="2" creationId="{A2B9CA0E-4BD0-F0E2-E176-BF0C454CD353}"/>
          </ac:spMkLst>
        </pc:spChg>
        <pc:spChg chg="mod">
          <ac:chgData name="R-E. Alexii" userId="30a26711-8377-4383-aa6e-1116e02f93b1" providerId="ADAL" clId="{664AE7DB-3F6B-6B47-ACDA-8938604C7609}" dt="2024-08-11T13:14:02.269" v="8297" actId="20577"/>
          <ac:spMkLst>
            <pc:docMk/>
            <pc:sldMk cId="2549138825" sldId="277"/>
            <ac:spMk id="104" creationId="{508BDBB5-6448-7500-6B1A-858EFBA85697}"/>
          </ac:spMkLst>
        </pc:spChg>
        <pc:spChg chg="add mod">
          <ac:chgData name="R-E. Alexii" userId="30a26711-8377-4383-aa6e-1116e02f93b1" providerId="ADAL" clId="{664AE7DB-3F6B-6B47-ACDA-8938604C7609}" dt="2024-08-12T14:13:14.921" v="12353" actId="1036"/>
          <ac:spMkLst>
            <pc:docMk/>
            <pc:sldMk cId="2549138825" sldId="277"/>
            <ac:spMk id="105" creationId="{8C5D1ECA-60EC-F7DE-B5D1-2A47D915FC9C}"/>
          </ac:spMkLst>
        </pc:spChg>
        <pc:spChg chg="add del mod">
          <ac:chgData name="R-E. Alexii" userId="30a26711-8377-4383-aa6e-1116e02f93b1" providerId="ADAL" clId="{664AE7DB-3F6B-6B47-ACDA-8938604C7609}" dt="2024-08-11T13:14:05.543" v="8299"/>
          <ac:spMkLst>
            <pc:docMk/>
            <pc:sldMk cId="2549138825" sldId="277"/>
            <ac:spMk id="105" creationId="{F1A75666-B27A-3E0E-2BAC-80006B0F358B}"/>
          </ac:spMkLst>
        </pc:spChg>
        <pc:spChg chg="add del mod">
          <ac:chgData name="R-E. Alexii" userId="30a26711-8377-4383-aa6e-1116e02f93b1" providerId="ADAL" clId="{664AE7DB-3F6B-6B47-ACDA-8938604C7609}" dt="2024-08-18T13:45:14.219" v="12561"/>
          <ac:spMkLst>
            <pc:docMk/>
            <pc:sldMk cId="2549138825" sldId="277"/>
            <ac:spMk id="106" creationId="{5CBCAE67-91EB-157C-A9A0-EC0EB709455E}"/>
          </ac:spMkLst>
        </pc:spChg>
        <pc:spChg chg="add del mod">
          <ac:chgData name="R-E. Alexii" userId="30a26711-8377-4383-aa6e-1116e02f93b1" providerId="ADAL" clId="{664AE7DB-3F6B-6B47-ACDA-8938604C7609}" dt="2024-08-18T13:45:13.181" v="12558"/>
          <ac:spMkLst>
            <pc:docMk/>
            <pc:sldMk cId="2549138825" sldId="277"/>
            <ac:spMk id="108" creationId="{FF04F94B-967C-F53C-7119-4B41E0E3D420}"/>
          </ac:spMkLst>
        </pc:spChg>
        <pc:spChg chg="add mod">
          <ac:chgData name="R-E. Alexii" userId="30a26711-8377-4383-aa6e-1116e02f93b1" providerId="ADAL" clId="{664AE7DB-3F6B-6B47-ACDA-8938604C7609}" dt="2024-08-12T14:30:55.218" v="12481" actId="1036"/>
          <ac:spMkLst>
            <pc:docMk/>
            <pc:sldMk cId="2549138825" sldId="277"/>
            <ac:spMk id="113" creationId="{A12E4FAE-895A-84A5-5944-69BAB91AA587}"/>
          </ac:spMkLst>
        </pc:spChg>
        <pc:spChg chg="add mod">
          <ac:chgData name="R-E. Alexii" userId="30a26711-8377-4383-aa6e-1116e02f93b1" providerId="ADAL" clId="{664AE7DB-3F6B-6B47-ACDA-8938604C7609}" dt="2024-08-12T14:30:59.570" v="12485" actId="207"/>
          <ac:spMkLst>
            <pc:docMk/>
            <pc:sldMk cId="2549138825" sldId="277"/>
            <ac:spMk id="115" creationId="{3999F988-07EC-B853-846B-332C7E0FF51A}"/>
          </ac:spMkLst>
        </pc:spChg>
        <pc:spChg chg="del">
          <ac:chgData name="R-E. Alexii" userId="30a26711-8377-4383-aa6e-1116e02f93b1" providerId="ADAL" clId="{664AE7DB-3F6B-6B47-ACDA-8938604C7609}" dt="2024-08-11T13:13:55.476" v="8279" actId="478"/>
          <ac:spMkLst>
            <pc:docMk/>
            <pc:sldMk cId="2549138825" sldId="277"/>
            <ac:spMk id="117" creationId="{FE2E2CF2-F3C2-3E5B-DE66-B09CCBC145A9}"/>
          </ac:spMkLst>
        </pc:spChg>
        <pc:spChg chg="del">
          <ac:chgData name="R-E. Alexii" userId="30a26711-8377-4383-aa6e-1116e02f93b1" providerId="ADAL" clId="{664AE7DB-3F6B-6B47-ACDA-8938604C7609}" dt="2024-08-11T13:13:54.679" v="8278" actId="478"/>
          <ac:spMkLst>
            <pc:docMk/>
            <pc:sldMk cId="2549138825" sldId="277"/>
            <ac:spMk id="118" creationId="{D13B8A58-D99E-DDD9-8A69-A008DA5C8F94}"/>
          </ac:spMkLst>
        </pc:spChg>
        <pc:spChg chg="add mod">
          <ac:chgData name="R-E. Alexii" userId="30a26711-8377-4383-aa6e-1116e02f93b1" providerId="ADAL" clId="{664AE7DB-3F6B-6B47-ACDA-8938604C7609}" dt="2024-08-12T14:13:19.747" v="12358" actId="1036"/>
          <ac:spMkLst>
            <pc:docMk/>
            <pc:sldMk cId="2549138825" sldId="277"/>
            <ac:spMk id="119" creationId="{F0C07001-9EBA-F52B-1FAF-602ECAC7ECD6}"/>
          </ac:spMkLst>
        </pc:spChg>
        <pc:spChg chg="del">
          <ac:chgData name="R-E. Alexii" userId="30a26711-8377-4383-aa6e-1116e02f93b1" providerId="ADAL" clId="{664AE7DB-3F6B-6B47-ACDA-8938604C7609}" dt="2024-08-11T13:13:54.679" v="8278" actId="478"/>
          <ac:spMkLst>
            <pc:docMk/>
            <pc:sldMk cId="2549138825" sldId="277"/>
            <ac:spMk id="120" creationId="{44E49E48-C1A0-22DC-C6D0-FE64A6544725}"/>
          </ac:spMkLst>
        </pc:spChg>
        <pc:spChg chg="del">
          <ac:chgData name="R-E. Alexii" userId="30a26711-8377-4383-aa6e-1116e02f93b1" providerId="ADAL" clId="{664AE7DB-3F6B-6B47-ACDA-8938604C7609}" dt="2024-08-11T13:13:56.376" v="8280" actId="478"/>
          <ac:spMkLst>
            <pc:docMk/>
            <pc:sldMk cId="2549138825" sldId="277"/>
            <ac:spMk id="121" creationId="{04D81581-540E-4A61-F261-3799B361A21F}"/>
          </ac:spMkLst>
        </pc:spChg>
        <pc:spChg chg="del">
          <ac:chgData name="R-E. Alexii" userId="30a26711-8377-4383-aa6e-1116e02f93b1" providerId="ADAL" clId="{664AE7DB-3F6B-6B47-ACDA-8938604C7609}" dt="2024-08-11T13:13:57.329" v="8281" actId="478"/>
          <ac:spMkLst>
            <pc:docMk/>
            <pc:sldMk cId="2549138825" sldId="277"/>
            <ac:spMk id="122" creationId="{12FB1394-3E7D-E974-5E00-D0389128DC6D}"/>
          </ac:spMkLst>
        </pc:spChg>
        <pc:picChg chg="add mod modCrop">
          <ac:chgData name="R-E. Alexii" userId="30a26711-8377-4383-aa6e-1116e02f93b1" providerId="ADAL" clId="{664AE7DB-3F6B-6B47-ACDA-8938604C7609}" dt="2024-08-12T14:30:55.218" v="12481" actId="1036"/>
          <ac:picMkLst>
            <pc:docMk/>
            <pc:sldMk cId="2549138825" sldId="277"/>
            <ac:picMk id="107" creationId="{5D5F554A-5337-A904-3B40-19E008D5760B}"/>
          </ac:picMkLst>
        </pc:picChg>
        <pc:picChg chg="del">
          <ac:chgData name="R-E. Alexii" userId="30a26711-8377-4383-aa6e-1116e02f93b1" providerId="ADAL" clId="{664AE7DB-3F6B-6B47-ACDA-8938604C7609}" dt="2024-08-11T13:13:52.468" v="8275" actId="478"/>
          <ac:picMkLst>
            <pc:docMk/>
            <pc:sldMk cId="2549138825" sldId="277"/>
            <ac:picMk id="109" creationId="{6EF28697-2F89-B26F-78CB-135EA2A8C78F}"/>
          </ac:picMkLst>
        </pc:picChg>
        <pc:picChg chg="add mod modCrop">
          <ac:chgData name="R-E. Alexii" userId="30a26711-8377-4383-aa6e-1116e02f93b1" providerId="ADAL" clId="{664AE7DB-3F6B-6B47-ACDA-8938604C7609}" dt="2024-08-12T14:30:55.218" v="12481" actId="1036"/>
          <ac:picMkLst>
            <pc:docMk/>
            <pc:sldMk cId="2549138825" sldId="277"/>
            <ac:picMk id="110" creationId="{C154011E-9850-E659-2EF2-E58022D6C9CD}"/>
          </ac:picMkLst>
        </pc:picChg>
        <pc:picChg chg="add del mod modCrop">
          <ac:chgData name="R-E. Alexii" userId="30a26711-8377-4383-aa6e-1116e02f93b1" providerId="ADAL" clId="{664AE7DB-3F6B-6B47-ACDA-8938604C7609}" dt="2024-08-12T10:31:52.919" v="10353" actId="478"/>
          <ac:picMkLst>
            <pc:docMk/>
            <pc:sldMk cId="2549138825" sldId="277"/>
            <ac:picMk id="112" creationId="{78E52A62-5BAD-BD88-5622-E706D64AA50F}"/>
          </ac:picMkLst>
        </pc:picChg>
        <pc:picChg chg="del">
          <ac:chgData name="R-E. Alexii" userId="30a26711-8377-4383-aa6e-1116e02f93b1" providerId="ADAL" clId="{664AE7DB-3F6B-6B47-ACDA-8938604C7609}" dt="2024-08-11T13:13:53.097" v="8276" actId="478"/>
          <ac:picMkLst>
            <pc:docMk/>
            <pc:sldMk cId="2549138825" sldId="277"/>
            <ac:picMk id="114" creationId="{3727ABDF-8918-6840-882E-6B0C61B63C78}"/>
          </ac:picMkLst>
        </pc:picChg>
        <pc:picChg chg="del">
          <ac:chgData name="R-E. Alexii" userId="30a26711-8377-4383-aa6e-1116e02f93b1" providerId="ADAL" clId="{664AE7DB-3F6B-6B47-ACDA-8938604C7609}" dt="2024-08-11T13:13:53.568" v="8277" actId="478"/>
          <ac:picMkLst>
            <pc:docMk/>
            <pc:sldMk cId="2549138825" sldId="277"/>
            <ac:picMk id="116" creationId="{A67458BD-098F-F308-C023-C74C87BCF565}"/>
          </ac:picMkLst>
        </pc:picChg>
        <pc:picChg chg="add mod modCrop">
          <ac:chgData name="R-E. Alexii" userId="30a26711-8377-4383-aa6e-1116e02f93b1" providerId="ADAL" clId="{664AE7DB-3F6B-6B47-ACDA-8938604C7609}" dt="2024-08-12T14:30:55.218" v="12481" actId="1036"/>
          <ac:picMkLst>
            <pc:docMk/>
            <pc:sldMk cId="2549138825" sldId="277"/>
            <ac:picMk id="124" creationId="{5928E4B9-0E00-F76F-3E65-F2F6382A8A87}"/>
          </ac:picMkLst>
        </pc:picChg>
        <pc:extLst>
          <p:ext xmlns:p="http://schemas.openxmlformats.org/presentationml/2006/main" uri="{D6D511B9-2390-475A-947B-AFAB55BFBCF1}">
            <pc226:cmChg xmlns:pc226="http://schemas.microsoft.com/office/powerpoint/2022/06/main/command" chg="del mod modRxn">
              <pc226:chgData name="R-E. Alexii" userId="30a26711-8377-4383-aa6e-1116e02f93b1" providerId="ADAL" clId="{664AE7DB-3F6B-6B47-ACDA-8938604C7609}" dt="2024-08-20T19:17:53.103" v="15161"/>
              <pc2:cmMkLst xmlns:pc2="http://schemas.microsoft.com/office/powerpoint/2019/9/main/command">
                <pc:docMk/>
                <pc:sldMk cId="2549138825" sldId="277"/>
                <pc2:cmMk id="{FB84F9D3-7D93-5043-A11D-CF0696BA20E7}"/>
              </pc2:cmMkLst>
            </pc226:cmChg>
          </p:ext>
        </pc:extLst>
      </pc:sldChg>
      <pc:sldChg chg="new del">
        <pc:chgData name="R-E. Alexii" userId="30a26711-8377-4383-aa6e-1116e02f93b1" providerId="ADAL" clId="{664AE7DB-3F6B-6B47-ACDA-8938604C7609}" dt="2024-08-12T11:24:31.598" v="10456" actId="680"/>
        <pc:sldMkLst>
          <pc:docMk/>
          <pc:sldMk cId="744196274" sldId="278"/>
        </pc:sldMkLst>
      </pc:sldChg>
      <pc:sldChg chg="addSp modSp add del mod">
        <pc:chgData name="R-E. Alexii" userId="30a26711-8377-4383-aa6e-1116e02f93b1" providerId="ADAL" clId="{664AE7DB-3F6B-6B47-ACDA-8938604C7609}" dt="2024-08-20T13:14:06.622" v="13526" actId="2696"/>
        <pc:sldMkLst>
          <pc:docMk/>
          <pc:sldMk cId="2371880702" sldId="278"/>
        </pc:sldMkLst>
        <pc:picChg chg="add mod">
          <ac:chgData name="R-E. Alexii" userId="30a26711-8377-4383-aa6e-1116e02f93b1" providerId="ADAL" clId="{664AE7DB-3F6B-6B47-ACDA-8938604C7609}" dt="2024-08-19T14:11:42.987" v="12976" actId="1076"/>
          <ac:picMkLst>
            <pc:docMk/>
            <pc:sldMk cId="2371880702" sldId="278"/>
            <ac:picMk id="106" creationId="{553924BB-89C3-D787-6F3E-0BC50F21DEAF}"/>
          </ac:picMkLst>
        </pc:picChg>
        <pc:picChg chg="add mod">
          <ac:chgData name="R-E. Alexii" userId="30a26711-8377-4383-aa6e-1116e02f93b1" providerId="ADAL" clId="{664AE7DB-3F6B-6B47-ACDA-8938604C7609}" dt="2024-08-19T14:12:01.207" v="12985" actId="552"/>
          <ac:picMkLst>
            <pc:docMk/>
            <pc:sldMk cId="2371880702" sldId="278"/>
            <ac:picMk id="107" creationId="{6417D306-8E65-0998-7FAF-24EB72DED3EB}"/>
          </ac:picMkLst>
        </pc:picChg>
        <pc:picChg chg="mod">
          <ac:chgData name="R-E. Alexii" userId="30a26711-8377-4383-aa6e-1116e02f93b1" providerId="ADAL" clId="{664AE7DB-3F6B-6B47-ACDA-8938604C7609}" dt="2024-08-19T14:11:13.691" v="12968" actId="1076"/>
          <ac:picMkLst>
            <pc:docMk/>
            <pc:sldMk cId="2371880702" sldId="278"/>
            <ac:picMk id="108" creationId="{193217E6-3055-73D6-AD75-998F7D7BE5B1}"/>
          </ac:picMkLst>
        </pc:picChg>
        <pc:picChg chg="add mod">
          <ac:chgData name="R-E. Alexii" userId="30a26711-8377-4383-aa6e-1116e02f93b1" providerId="ADAL" clId="{664AE7DB-3F6B-6B47-ACDA-8938604C7609}" dt="2024-08-19T14:12:01.207" v="12985" actId="552"/>
          <ac:picMkLst>
            <pc:docMk/>
            <pc:sldMk cId="2371880702" sldId="278"/>
            <ac:picMk id="109" creationId="{328F990B-11C0-1F74-3EC6-4DC2D98CC413}"/>
          </ac:picMkLst>
        </pc:picChg>
      </pc:sldChg>
      <pc:sldChg chg="addSp delSp modSp add mod delAnim modAnim delCm">
        <pc:chgData name="R-E. Alexii" userId="30a26711-8377-4383-aa6e-1116e02f93b1" providerId="ADAL" clId="{664AE7DB-3F6B-6B47-ACDA-8938604C7609}" dt="2024-08-20T19:25:26.772" v="15215" actId="20577"/>
        <pc:sldMkLst>
          <pc:docMk/>
          <pc:sldMk cId="2053078574" sldId="279"/>
        </pc:sldMkLst>
        <pc:spChg chg="mod">
          <ac:chgData name="R-E. Alexii" userId="30a26711-8377-4383-aa6e-1116e02f93b1" providerId="ADAL" clId="{664AE7DB-3F6B-6B47-ACDA-8938604C7609}" dt="2024-08-20T13:10:53.370" v="13417" actId="1036"/>
          <ac:spMkLst>
            <pc:docMk/>
            <pc:sldMk cId="2053078574" sldId="279"/>
            <ac:spMk id="103" creationId="{DDD3FF3F-B7DC-56FD-73F5-B86AFD00246B}"/>
          </ac:spMkLst>
        </pc:spChg>
        <pc:spChg chg="mod">
          <ac:chgData name="R-E. Alexii" userId="30a26711-8377-4383-aa6e-1116e02f93b1" providerId="ADAL" clId="{664AE7DB-3F6B-6B47-ACDA-8938604C7609}" dt="2024-08-20T13:10:53.370" v="13417" actId="1036"/>
          <ac:spMkLst>
            <pc:docMk/>
            <pc:sldMk cId="2053078574" sldId="279"/>
            <ac:spMk id="104" creationId="{508BDBB5-6448-7500-6B1A-858EFBA85697}"/>
          </ac:spMkLst>
        </pc:spChg>
        <pc:spChg chg="mod">
          <ac:chgData name="R-E. Alexii" userId="30a26711-8377-4383-aa6e-1116e02f93b1" providerId="ADAL" clId="{664AE7DB-3F6B-6B47-ACDA-8938604C7609}" dt="2024-08-20T19:25:26.772" v="15215" actId="20577"/>
          <ac:spMkLst>
            <pc:docMk/>
            <pc:sldMk cId="2053078574" sldId="279"/>
            <ac:spMk id="111" creationId="{7C9C4768-E4B0-DC87-69D9-31817FC525A8}"/>
          </ac:spMkLst>
        </pc:spChg>
        <pc:grpChg chg="mod">
          <ac:chgData name="R-E. Alexii" userId="30a26711-8377-4383-aa6e-1116e02f93b1" providerId="ADAL" clId="{664AE7DB-3F6B-6B47-ACDA-8938604C7609}" dt="2024-08-19T14:12:16.083" v="12988" actId="1076"/>
          <ac:grpSpMkLst>
            <pc:docMk/>
            <pc:sldMk cId="2053078574" sldId="279"/>
            <ac:grpSpMk id="4" creationId="{E44D6850-B9BA-6542-E007-932A4AB26728}"/>
          </ac:grpSpMkLst>
        </pc:grpChg>
        <pc:picChg chg="add del mod">
          <ac:chgData name="R-E. Alexii" userId="30a26711-8377-4383-aa6e-1116e02f93b1" providerId="ADAL" clId="{664AE7DB-3F6B-6B47-ACDA-8938604C7609}" dt="2024-08-20T13:06:35.389" v="13314" actId="478"/>
          <ac:picMkLst>
            <pc:docMk/>
            <pc:sldMk cId="2053078574" sldId="279"/>
            <ac:picMk id="105" creationId="{D3D87F91-7698-B047-60CB-ED0616B644FB}"/>
          </ac:picMkLst>
        </pc:picChg>
        <pc:picChg chg="del mod">
          <ac:chgData name="R-E. Alexii" userId="30a26711-8377-4383-aa6e-1116e02f93b1" providerId="ADAL" clId="{664AE7DB-3F6B-6B47-ACDA-8938604C7609}" dt="2024-08-20T13:11:37.771" v="13433" actId="478"/>
          <ac:picMkLst>
            <pc:docMk/>
            <pc:sldMk cId="2053078574" sldId="279"/>
            <ac:picMk id="106" creationId="{553924BB-89C3-D787-6F3E-0BC50F21DEAF}"/>
          </ac:picMkLst>
        </pc:picChg>
        <pc:picChg chg="del mod">
          <ac:chgData name="R-E. Alexii" userId="30a26711-8377-4383-aa6e-1116e02f93b1" providerId="ADAL" clId="{664AE7DB-3F6B-6B47-ACDA-8938604C7609}" dt="2024-08-20T13:14:01.493" v="13525" actId="478"/>
          <ac:picMkLst>
            <pc:docMk/>
            <pc:sldMk cId="2053078574" sldId="279"/>
            <ac:picMk id="107" creationId="{6417D306-8E65-0998-7FAF-24EB72DED3EB}"/>
          </ac:picMkLst>
        </pc:picChg>
        <pc:picChg chg="mod modCrop">
          <ac:chgData name="R-E. Alexii" userId="30a26711-8377-4383-aa6e-1116e02f93b1" providerId="ADAL" clId="{664AE7DB-3F6B-6B47-ACDA-8938604C7609}" dt="2024-08-20T13:13:54.347" v="13522" actId="1036"/>
          <ac:picMkLst>
            <pc:docMk/>
            <pc:sldMk cId="2053078574" sldId="279"/>
            <ac:picMk id="108" creationId="{193217E6-3055-73D6-AD75-998F7D7BE5B1}"/>
          </ac:picMkLst>
        </pc:picChg>
        <pc:picChg chg="del mod">
          <ac:chgData name="R-E. Alexii" userId="30a26711-8377-4383-aa6e-1116e02f93b1" providerId="ADAL" clId="{664AE7DB-3F6B-6B47-ACDA-8938604C7609}" dt="2024-08-20T13:11:56.093" v="13450" actId="478"/>
          <ac:picMkLst>
            <pc:docMk/>
            <pc:sldMk cId="2053078574" sldId="279"/>
            <ac:picMk id="109" creationId="{328F990B-11C0-1F74-3EC6-4DC2D98CC413}"/>
          </ac:picMkLst>
        </pc:picChg>
        <pc:picChg chg="del">
          <ac:chgData name="R-E. Alexii" userId="30a26711-8377-4383-aa6e-1116e02f93b1" providerId="ADAL" clId="{664AE7DB-3F6B-6B47-ACDA-8938604C7609}" dt="2024-08-20T13:06:33.335" v="13312" actId="478"/>
          <ac:picMkLst>
            <pc:docMk/>
            <pc:sldMk cId="2053078574" sldId="279"/>
            <ac:picMk id="110" creationId="{14919471-4F44-5BDA-E906-937E752F9401}"/>
          </ac:picMkLst>
        </pc:picChg>
        <pc:picChg chg="add mod modCrop">
          <ac:chgData name="R-E. Alexii" userId="30a26711-8377-4383-aa6e-1116e02f93b1" providerId="ADAL" clId="{664AE7DB-3F6B-6B47-ACDA-8938604C7609}" dt="2024-08-20T13:13:54.347" v="13522" actId="1036"/>
          <ac:picMkLst>
            <pc:docMk/>
            <pc:sldMk cId="2053078574" sldId="279"/>
            <ac:picMk id="112" creationId="{6AB49B64-4BFC-EFD5-B3D6-9D79EE9DA513}"/>
          </ac:picMkLst>
        </pc:picChg>
        <pc:picChg chg="add mod">
          <ac:chgData name="R-E. Alexii" userId="30a26711-8377-4383-aa6e-1116e02f93b1" providerId="ADAL" clId="{664AE7DB-3F6B-6B47-ACDA-8938604C7609}" dt="2024-08-20T13:13:54.347" v="13522" actId="1036"/>
          <ac:picMkLst>
            <pc:docMk/>
            <pc:sldMk cId="2053078574" sldId="279"/>
            <ac:picMk id="114" creationId="{328B0B4A-8CB3-8EA2-761D-905D94D2907D}"/>
          </ac:picMkLst>
        </pc:picChg>
        <pc:picChg chg="add mod">
          <ac:chgData name="R-E. Alexii" userId="30a26711-8377-4383-aa6e-1116e02f93b1" providerId="ADAL" clId="{664AE7DB-3F6B-6B47-ACDA-8938604C7609}" dt="2024-08-20T13:13:59.680" v="13524" actId="1076"/>
          <ac:picMkLst>
            <pc:docMk/>
            <pc:sldMk cId="2053078574" sldId="279"/>
            <ac:picMk id="115" creationId="{68FBAF18-2B3A-AC17-2E42-8B2E7104F5FC}"/>
          </ac:picMkLst>
        </pc:picChg>
        <pc:picChg chg="add del mod">
          <ac:chgData name="R-E. Alexii" userId="30a26711-8377-4383-aa6e-1116e02f93b1" providerId="ADAL" clId="{664AE7DB-3F6B-6B47-ACDA-8938604C7609}" dt="2024-08-20T13:15:30.417" v="13529" actId="478"/>
          <ac:picMkLst>
            <pc:docMk/>
            <pc:sldMk cId="2053078574" sldId="279"/>
            <ac:picMk id="116" creationId="{B026DB09-0ACB-8DB5-971A-F59516887923}"/>
          </ac:picMkLst>
        </pc:picChg>
        <pc:extLst>
          <p:ext xmlns:p="http://schemas.openxmlformats.org/presentationml/2006/main" uri="{D6D511B9-2390-475A-947B-AFAB55BFBCF1}">
            <pc226:cmChg xmlns:pc226="http://schemas.microsoft.com/office/powerpoint/2022/06/main/command" chg="del">
              <pc226:chgData name="R-E. Alexii" userId="30a26711-8377-4383-aa6e-1116e02f93b1" providerId="ADAL" clId="{664AE7DB-3F6B-6B47-ACDA-8938604C7609}" dt="2024-08-20T13:14:14.760" v="13527"/>
              <pc2:cmMkLst xmlns:pc2="http://schemas.microsoft.com/office/powerpoint/2019/9/main/command">
                <pc:docMk/>
                <pc:sldMk cId="2053078574" sldId="279"/>
                <pc2:cmMk id="{723E5C07-5937-B647-93F9-0126D8726BEE}"/>
              </pc2:cmMkLst>
            </pc226:cmChg>
          </p:ext>
        </pc:extLst>
      </pc:sldChg>
      <pc:sldChg chg="new del">
        <pc:chgData name="R-E. Alexii" userId="30a26711-8377-4383-aa6e-1116e02f93b1" providerId="ADAL" clId="{664AE7DB-3F6B-6B47-ACDA-8938604C7609}" dt="2024-08-20T19:07:29.291" v="14610" actId="2696"/>
        <pc:sldMkLst>
          <pc:docMk/>
          <pc:sldMk cId="1086706483" sldId="280"/>
        </pc:sldMkLst>
      </pc:sldChg>
      <pc:sldChg chg="addSp delSp modSp add mod delAnim modAnim">
        <pc:chgData name="R-E. Alexii" userId="30a26711-8377-4383-aa6e-1116e02f93b1" providerId="ADAL" clId="{664AE7DB-3F6B-6B47-ACDA-8938604C7609}" dt="2024-08-20T17:45:52.502" v="14204" actId="20577"/>
        <pc:sldMkLst>
          <pc:docMk/>
          <pc:sldMk cId="3517192132" sldId="281"/>
        </pc:sldMkLst>
        <pc:spChg chg="mod">
          <ac:chgData name="R-E. Alexii" userId="30a26711-8377-4383-aa6e-1116e02f93b1" providerId="ADAL" clId="{664AE7DB-3F6B-6B47-ACDA-8938604C7609}" dt="2024-08-20T13:21:08.249" v="13672" actId="20577"/>
          <ac:spMkLst>
            <pc:docMk/>
            <pc:sldMk cId="3517192132" sldId="281"/>
            <ac:spMk id="104" creationId="{508BDBB5-6448-7500-6B1A-858EFBA85697}"/>
          </ac:spMkLst>
        </pc:spChg>
        <pc:spChg chg="del">
          <ac:chgData name="R-E. Alexii" userId="30a26711-8377-4383-aa6e-1116e02f93b1" providerId="ADAL" clId="{664AE7DB-3F6B-6B47-ACDA-8938604C7609}" dt="2024-08-20T13:15:37.006" v="13531" actId="478"/>
          <ac:spMkLst>
            <pc:docMk/>
            <pc:sldMk cId="3517192132" sldId="281"/>
            <ac:spMk id="111" creationId="{7C9C4768-E4B0-DC87-69D9-31817FC525A8}"/>
          </ac:spMkLst>
        </pc:spChg>
        <pc:spChg chg="add mod">
          <ac:chgData name="R-E. Alexii" userId="30a26711-8377-4383-aa6e-1116e02f93b1" providerId="ADAL" clId="{664AE7DB-3F6B-6B47-ACDA-8938604C7609}" dt="2024-08-20T17:45:52.502" v="14204" actId="20577"/>
          <ac:spMkLst>
            <pc:docMk/>
            <pc:sldMk cId="3517192132" sldId="281"/>
            <ac:spMk id="113" creationId="{09406915-0263-7ECF-41F4-FE7B415FDC5D}"/>
          </ac:spMkLst>
        </pc:spChg>
        <pc:spChg chg="add del mod">
          <ac:chgData name="R-E. Alexii" userId="30a26711-8377-4383-aa6e-1116e02f93b1" providerId="ADAL" clId="{664AE7DB-3F6B-6B47-ACDA-8938604C7609}" dt="2024-08-20T13:35:56.274" v="14094"/>
          <ac:spMkLst>
            <pc:docMk/>
            <pc:sldMk cId="3517192132" sldId="281"/>
            <ac:spMk id="116" creationId="{DE9E2232-AB3E-5D99-96F5-5109E032266B}"/>
          </ac:spMkLst>
        </pc:spChg>
        <pc:picChg chg="add del mod modCrop">
          <ac:chgData name="R-E. Alexii" userId="30a26711-8377-4383-aa6e-1116e02f93b1" providerId="ADAL" clId="{664AE7DB-3F6B-6B47-ACDA-8938604C7609}" dt="2024-08-20T13:16:49.317" v="13537" actId="478"/>
          <ac:picMkLst>
            <pc:docMk/>
            <pc:sldMk cId="3517192132" sldId="281"/>
            <ac:picMk id="105" creationId="{9B423449-2E4A-4E97-EC2C-1F5310AAC1FF}"/>
          </ac:picMkLst>
        </pc:picChg>
        <pc:picChg chg="add del mod">
          <ac:chgData name="R-E. Alexii" userId="30a26711-8377-4383-aa6e-1116e02f93b1" providerId="ADAL" clId="{664AE7DB-3F6B-6B47-ACDA-8938604C7609}" dt="2024-08-20T13:19:15.934" v="13540" actId="478"/>
          <ac:picMkLst>
            <pc:docMk/>
            <pc:sldMk cId="3517192132" sldId="281"/>
            <ac:picMk id="106" creationId="{E4795DA4-BF7F-21F1-19EC-7464A020F1A5}"/>
          </ac:picMkLst>
        </pc:picChg>
        <pc:picChg chg="del">
          <ac:chgData name="R-E. Alexii" userId="30a26711-8377-4383-aa6e-1116e02f93b1" providerId="ADAL" clId="{664AE7DB-3F6B-6B47-ACDA-8938604C7609}" dt="2024-08-20T13:15:37.006" v="13531" actId="478"/>
          <ac:picMkLst>
            <pc:docMk/>
            <pc:sldMk cId="3517192132" sldId="281"/>
            <ac:picMk id="108" creationId="{193217E6-3055-73D6-AD75-998F7D7BE5B1}"/>
          </ac:picMkLst>
        </pc:picChg>
        <pc:picChg chg="add mod modCrop">
          <ac:chgData name="R-E. Alexii" userId="30a26711-8377-4383-aa6e-1116e02f93b1" providerId="ADAL" clId="{664AE7DB-3F6B-6B47-ACDA-8938604C7609}" dt="2024-08-20T13:22:22.022" v="13686" actId="1036"/>
          <ac:picMkLst>
            <pc:docMk/>
            <pc:sldMk cId="3517192132" sldId="281"/>
            <ac:picMk id="109" creationId="{DB651E2D-2168-91AA-B3AC-758231148408}"/>
          </ac:picMkLst>
        </pc:picChg>
        <pc:picChg chg="add mod">
          <ac:chgData name="R-E. Alexii" userId="30a26711-8377-4383-aa6e-1116e02f93b1" providerId="ADAL" clId="{664AE7DB-3F6B-6B47-ACDA-8938604C7609}" dt="2024-08-20T17:45:45.917" v="14201" actId="1038"/>
          <ac:picMkLst>
            <pc:docMk/>
            <pc:sldMk cId="3517192132" sldId="281"/>
            <ac:picMk id="110" creationId="{A140F4B7-FCA5-B7E5-93A8-7999B53B64E3}"/>
          </ac:picMkLst>
        </pc:picChg>
        <pc:picChg chg="del">
          <ac:chgData name="R-E. Alexii" userId="30a26711-8377-4383-aa6e-1116e02f93b1" providerId="ADAL" clId="{664AE7DB-3F6B-6B47-ACDA-8938604C7609}" dt="2024-08-20T13:15:37.006" v="13531" actId="478"/>
          <ac:picMkLst>
            <pc:docMk/>
            <pc:sldMk cId="3517192132" sldId="281"/>
            <ac:picMk id="112" creationId="{6AB49B64-4BFC-EFD5-B3D6-9D79EE9DA513}"/>
          </ac:picMkLst>
        </pc:picChg>
        <pc:picChg chg="del">
          <ac:chgData name="R-E. Alexii" userId="30a26711-8377-4383-aa6e-1116e02f93b1" providerId="ADAL" clId="{664AE7DB-3F6B-6B47-ACDA-8938604C7609}" dt="2024-08-20T13:15:37.006" v="13531" actId="478"/>
          <ac:picMkLst>
            <pc:docMk/>
            <pc:sldMk cId="3517192132" sldId="281"/>
            <ac:picMk id="114" creationId="{328B0B4A-8CB3-8EA2-761D-905D94D2907D}"/>
          </ac:picMkLst>
        </pc:picChg>
        <pc:picChg chg="del">
          <ac:chgData name="R-E. Alexii" userId="30a26711-8377-4383-aa6e-1116e02f93b1" providerId="ADAL" clId="{664AE7DB-3F6B-6B47-ACDA-8938604C7609}" dt="2024-08-20T13:15:38.057" v="13532" actId="478"/>
          <ac:picMkLst>
            <pc:docMk/>
            <pc:sldMk cId="3517192132" sldId="281"/>
            <ac:picMk id="115" creationId="{68FBAF18-2B3A-AC17-2E42-8B2E7104F5FC}"/>
          </ac:picMkLst>
        </pc:picChg>
      </pc:sldChg>
      <pc:sldChg chg="addSp delSp modSp add mod">
        <pc:chgData name="R-E. Alexii" userId="30a26711-8377-4383-aa6e-1116e02f93b1" providerId="ADAL" clId="{664AE7DB-3F6B-6B47-ACDA-8938604C7609}" dt="2024-08-20T19:26:14.022" v="15219" actId="20577"/>
        <pc:sldMkLst>
          <pc:docMk/>
          <pc:sldMk cId="3141044673" sldId="282"/>
        </pc:sldMkLst>
        <pc:spChg chg="mod">
          <ac:chgData name="R-E. Alexii" userId="30a26711-8377-4383-aa6e-1116e02f93b1" providerId="ADAL" clId="{664AE7DB-3F6B-6B47-ACDA-8938604C7609}" dt="2024-08-20T13:39:43.370" v="14148" actId="1036"/>
          <ac:spMkLst>
            <pc:docMk/>
            <pc:sldMk cId="3141044673" sldId="282"/>
            <ac:spMk id="103" creationId="{DDD3FF3F-B7DC-56FD-73F5-B86AFD00246B}"/>
          </ac:spMkLst>
        </pc:spChg>
        <pc:spChg chg="mod">
          <ac:chgData name="R-E. Alexii" userId="30a26711-8377-4383-aa6e-1116e02f93b1" providerId="ADAL" clId="{664AE7DB-3F6B-6B47-ACDA-8938604C7609}" dt="2024-08-20T19:02:08.881" v="14245" actId="20577"/>
          <ac:spMkLst>
            <pc:docMk/>
            <pc:sldMk cId="3141044673" sldId="282"/>
            <ac:spMk id="104" creationId="{508BDBB5-6448-7500-6B1A-858EFBA85697}"/>
          </ac:spMkLst>
        </pc:spChg>
        <pc:spChg chg="add mod">
          <ac:chgData name="R-E. Alexii" userId="30a26711-8377-4383-aa6e-1116e02f93b1" providerId="ADAL" clId="{664AE7DB-3F6B-6B47-ACDA-8938604C7609}" dt="2024-08-20T19:26:14.022" v="15219" actId="20577"/>
          <ac:spMkLst>
            <pc:docMk/>
            <pc:sldMk cId="3141044673" sldId="282"/>
            <ac:spMk id="111" creationId="{2ED29022-9481-63FB-1572-7D83A06BDBAD}"/>
          </ac:spMkLst>
        </pc:spChg>
        <pc:spChg chg="add mod">
          <ac:chgData name="R-E. Alexii" userId="30a26711-8377-4383-aa6e-1116e02f93b1" providerId="ADAL" clId="{664AE7DB-3F6B-6B47-ACDA-8938604C7609}" dt="2024-08-20T19:07:05.455" v="14605" actId="1036"/>
          <ac:spMkLst>
            <pc:docMk/>
            <pc:sldMk cId="3141044673" sldId="282"/>
            <ac:spMk id="112" creationId="{AC39670F-2D07-EBF1-CD94-3C1BB4AE3CA5}"/>
          </ac:spMkLst>
        </pc:spChg>
        <pc:spChg chg="del mod">
          <ac:chgData name="R-E. Alexii" userId="30a26711-8377-4383-aa6e-1116e02f93b1" providerId="ADAL" clId="{664AE7DB-3F6B-6B47-ACDA-8938604C7609}" dt="2024-08-20T13:38:05.494" v="14098" actId="478"/>
          <ac:spMkLst>
            <pc:docMk/>
            <pc:sldMk cId="3141044673" sldId="282"/>
            <ac:spMk id="113" creationId="{09406915-0263-7ECF-41F4-FE7B415FDC5D}"/>
          </ac:spMkLst>
        </pc:spChg>
        <pc:picChg chg="add mod">
          <ac:chgData name="R-E. Alexii" userId="30a26711-8377-4383-aa6e-1116e02f93b1" providerId="ADAL" clId="{664AE7DB-3F6B-6B47-ACDA-8938604C7609}" dt="2024-08-20T19:25:59.093" v="15216" actId="12788"/>
          <ac:picMkLst>
            <pc:docMk/>
            <pc:sldMk cId="3141044673" sldId="282"/>
            <ac:picMk id="106" creationId="{3831BD92-4466-30A6-6CD3-3FAE8F33E018}"/>
          </ac:picMkLst>
        </pc:picChg>
        <pc:picChg chg="add mod">
          <ac:chgData name="R-E. Alexii" userId="30a26711-8377-4383-aa6e-1116e02f93b1" providerId="ADAL" clId="{664AE7DB-3F6B-6B47-ACDA-8938604C7609}" dt="2024-08-20T19:26:03.525" v="15217" actId="12788"/>
          <ac:picMkLst>
            <pc:docMk/>
            <pc:sldMk cId="3141044673" sldId="282"/>
            <ac:picMk id="108" creationId="{82D2BE19-34D3-07D3-B3E9-243A352ACBF9}"/>
          </ac:picMkLst>
        </pc:picChg>
        <pc:picChg chg="del">
          <ac:chgData name="R-E. Alexii" userId="30a26711-8377-4383-aa6e-1116e02f93b1" providerId="ADAL" clId="{664AE7DB-3F6B-6B47-ACDA-8938604C7609}" dt="2024-08-20T13:37:59.539" v="14096" actId="478"/>
          <ac:picMkLst>
            <pc:docMk/>
            <pc:sldMk cId="3141044673" sldId="282"/>
            <ac:picMk id="109" creationId="{DB651E2D-2168-91AA-B3AC-758231148408}"/>
          </ac:picMkLst>
        </pc:picChg>
        <pc:picChg chg="del">
          <ac:chgData name="R-E. Alexii" userId="30a26711-8377-4383-aa6e-1116e02f93b1" providerId="ADAL" clId="{664AE7DB-3F6B-6B47-ACDA-8938604C7609}" dt="2024-08-20T13:38:08.329" v="14099" actId="478"/>
          <ac:picMkLst>
            <pc:docMk/>
            <pc:sldMk cId="3141044673" sldId="282"/>
            <ac:picMk id="110" creationId="{A140F4B7-FCA5-B7E5-93A8-7999B53B64E3}"/>
          </ac:picMkLst>
        </pc:picChg>
        <pc:picChg chg="add mod">
          <ac:chgData name="R-E. Alexii" userId="30a26711-8377-4383-aa6e-1116e02f93b1" providerId="ADAL" clId="{664AE7DB-3F6B-6B47-ACDA-8938604C7609}" dt="2024-08-20T19:07:20.345" v="14608" actId="1076"/>
          <ac:picMkLst>
            <pc:docMk/>
            <pc:sldMk cId="3141044673" sldId="282"/>
            <ac:picMk id="114" creationId="{8947741D-DB71-5CA4-B9FA-A245B14CFB20}"/>
          </ac:picMkLst>
        </pc:picChg>
      </pc:sldChg>
      <pc:sldChg chg="addSp delSp modSp add mod">
        <pc:chgData name="R-E. Alexii" userId="30a26711-8377-4383-aa6e-1116e02f93b1" providerId="ADAL" clId="{664AE7DB-3F6B-6B47-ACDA-8938604C7609}" dt="2024-08-20T19:14:54.375" v="15149" actId="20577"/>
        <pc:sldMkLst>
          <pc:docMk/>
          <pc:sldMk cId="3946424749" sldId="283"/>
        </pc:sldMkLst>
        <pc:spChg chg="mod">
          <ac:chgData name="R-E. Alexii" userId="30a26711-8377-4383-aa6e-1116e02f93b1" providerId="ADAL" clId="{664AE7DB-3F6B-6B47-ACDA-8938604C7609}" dt="2024-08-20T19:12:08.965" v="14726" actId="20577"/>
          <ac:spMkLst>
            <pc:docMk/>
            <pc:sldMk cId="3946424749" sldId="283"/>
            <ac:spMk id="104" creationId="{508BDBB5-6448-7500-6B1A-858EFBA85697}"/>
          </ac:spMkLst>
        </pc:spChg>
        <pc:spChg chg="del">
          <ac:chgData name="R-E. Alexii" userId="30a26711-8377-4383-aa6e-1116e02f93b1" providerId="ADAL" clId="{664AE7DB-3F6B-6B47-ACDA-8938604C7609}" dt="2024-08-20T19:07:40.776" v="14612" actId="478"/>
          <ac:spMkLst>
            <pc:docMk/>
            <pc:sldMk cId="3946424749" sldId="283"/>
            <ac:spMk id="111" creationId="{2ED29022-9481-63FB-1572-7D83A06BDBAD}"/>
          </ac:spMkLst>
        </pc:spChg>
        <pc:spChg chg="del">
          <ac:chgData name="R-E. Alexii" userId="30a26711-8377-4383-aa6e-1116e02f93b1" providerId="ADAL" clId="{664AE7DB-3F6B-6B47-ACDA-8938604C7609}" dt="2024-08-20T19:07:38.099" v="14611" actId="478"/>
          <ac:spMkLst>
            <pc:docMk/>
            <pc:sldMk cId="3946424749" sldId="283"/>
            <ac:spMk id="112" creationId="{AC39670F-2D07-EBF1-CD94-3C1BB4AE3CA5}"/>
          </ac:spMkLst>
        </pc:spChg>
        <pc:spChg chg="add mod">
          <ac:chgData name="R-E. Alexii" userId="30a26711-8377-4383-aa6e-1116e02f93b1" providerId="ADAL" clId="{664AE7DB-3F6B-6B47-ACDA-8938604C7609}" dt="2024-08-20T19:14:54.375" v="15149" actId="20577"/>
          <ac:spMkLst>
            <pc:docMk/>
            <pc:sldMk cId="3946424749" sldId="283"/>
            <ac:spMk id="117" creationId="{9D059FC9-738C-B8B8-CE9F-A043AAA99445}"/>
          </ac:spMkLst>
        </pc:spChg>
        <pc:picChg chg="del">
          <ac:chgData name="R-E. Alexii" userId="30a26711-8377-4383-aa6e-1116e02f93b1" providerId="ADAL" clId="{664AE7DB-3F6B-6B47-ACDA-8938604C7609}" dt="2024-08-20T19:07:38.099" v="14611" actId="478"/>
          <ac:picMkLst>
            <pc:docMk/>
            <pc:sldMk cId="3946424749" sldId="283"/>
            <ac:picMk id="106" creationId="{3831BD92-4466-30A6-6CD3-3FAE8F33E018}"/>
          </ac:picMkLst>
        </pc:picChg>
        <pc:picChg chg="add del mod">
          <ac:chgData name="R-E. Alexii" userId="30a26711-8377-4383-aa6e-1116e02f93b1" providerId="ADAL" clId="{664AE7DB-3F6B-6B47-ACDA-8938604C7609}" dt="2024-08-20T19:10:00.468" v="14639" actId="478"/>
          <ac:picMkLst>
            <pc:docMk/>
            <pc:sldMk cId="3946424749" sldId="283"/>
            <ac:picMk id="107" creationId="{28D3A2A0-606D-A6B7-B747-92B235144C90}"/>
          </ac:picMkLst>
        </pc:picChg>
        <pc:picChg chg="del">
          <ac:chgData name="R-E. Alexii" userId="30a26711-8377-4383-aa6e-1116e02f93b1" providerId="ADAL" clId="{664AE7DB-3F6B-6B47-ACDA-8938604C7609}" dt="2024-08-20T19:07:38.099" v="14611" actId="478"/>
          <ac:picMkLst>
            <pc:docMk/>
            <pc:sldMk cId="3946424749" sldId="283"/>
            <ac:picMk id="108" creationId="{82D2BE19-34D3-07D3-B3E9-243A352ACBF9}"/>
          </ac:picMkLst>
        </pc:picChg>
        <pc:picChg chg="add mod">
          <ac:chgData name="R-E. Alexii" userId="30a26711-8377-4383-aa6e-1116e02f93b1" providerId="ADAL" clId="{664AE7DB-3F6B-6B47-ACDA-8938604C7609}" dt="2024-08-20T19:12:16.928" v="14737" actId="1036"/>
          <ac:picMkLst>
            <pc:docMk/>
            <pc:sldMk cId="3946424749" sldId="283"/>
            <ac:picMk id="110" creationId="{111B3FD1-FDE8-126F-5786-50905176C655}"/>
          </ac:picMkLst>
        </pc:picChg>
        <pc:picChg chg="del">
          <ac:chgData name="R-E. Alexii" userId="30a26711-8377-4383-aa6e-1116e02f93b1" providerId="ADAL" clId="{664AE7DB-3F6B-6B47-ACDA-8938604C7609}" dt="2024-08-20T19:07:38.099" v="14611" actId="478"/>
          <ac:picMkLst>
            <pc:docMk/>
            <pc:sldMk cId="3946424749" sldId="283"/>
            <ac:picMk id="114" creationId="{8947741D-DB71-5CA4-B9FA-A245B14CFB20}"/>
          </ac:picMkLst>
        </pc:picChg>
        <pc:picChg chg="add mod">
          <ac:chgData name="R-E. Alexii" userId="30a26711-8377-4383-aa6e-1116e02f93b1" providerId="ADAL" clId="{664AE7DB-3F6B-6B47-ACDA-8938604C7609}" dt="2024-08-20T19:12:16.928" v="14737" actId="1036"/>
          <ac:picMkLst>
            <pc:docMk/>
            <pc:sldMk cId="3946424749" sldId="283"/>
            <ac:picMk id="115" creationId="{61FAB7AC-7DEB-5F79-E785-95E69827000A}"/>
          </ac:picMkLst>
        </pc:picChg>
        <pc:picChg chg="add mod">
          <ac:chgData name="R-E. Alexii" userId="30a26711-8377-4383-aa6e-1116e02f93b1" providerId="ADAL" clId="{664AE7DB-3F6B-6B47-ACDA-8938604C7609}" dt="2024-08-20T19:12:27.330" v="14739" actId="1076"/>
          <ac:picMkLst>
            <pc:docMk/>
            <pc:sldMk cId="3946424749" sldId="283"/>
            <ac:picMk id="116" creationId="{92163EAC-787E-3084-83E0-DE295E4AEAD3}"/>
          </ac:picMkLst>
        </pc:picChg>
      </pc:sldChg>
      <pc:sldMasterChg chg="modSp modSldLayout">
        <pc:chgData name="R-E. Alexii" userId="30a26711-8377-4383-aa6e-1116e02f93b1" providerId="ADAL" clId="{664AE7DB-3F6B-6B47-ACDA-8938604C7609}" dt="2024-07-23T12:58:44.606" v="0"/>
        <pc:sldMasterMkLst>
          <pc:docMk/>
          <pc:sldMasterMk cId="2460954070" sldId="2147483660"/>
        </pc:sldMasterMkLst>
        <pc:spChg chg="mod">
          <ac:chgData name="R-E. Alexii" userId="30a26711-8377-4383-aa6e-1116e02f93b1" providerId="ADAL" clId="{664AE7DB-3F6B-6B47-ACDA-8938604C7609}" dt="2024-07-23T12:58:44.606" v="0"/>
          <ac:spMkLst>
            <pc:docMk/>
            <pc:sldMasterMk cId="2460954070" sldId="2147483660"/>
            <ac:spMk id="2" creationId="{00000000-0000-0000-0000-000000000000}"/>
          </ac:spMkLst>
        </pc:spChg>
        <pc:spChg chg="mod">
          <ac:chgData name="R-E. Alexii" userId="30a26711-8377-4383-aa6e-1116e02f93b1" providerId="ADAL" clId="{664AE7DB-3F6B-6B47-ACDA-8938604C7609}" dt="2024-07-23T12:58:44.606" v="0"/>
          <ac:spMkLst>
            <pc:docMk/>
            <pc:sldMasterMk cId="2460954070" sldId="2147483660"/>
            <ac:spMk id="3" creationId="{00000000-0000-0000-0000-000000000000}"/>
          </ac:spMkLst>
        </pc:spChg>
        <pc:spChg chg="mod">
          <ac:chgData name="R-E. Alexii" userId="30a26711-8377-4383-aa6e-1116e02f93b1" providerId="ADAL" clId="{664AE7DB-3F6B-6B47-ACDA-8938604C7609}" dt="2024-07-23T12:58:44.606" v="0"/>
          <ac:spMkLst>
            <pc:docMk/>
            <pc:sldMasterMk cId="2460954070" sldId="2147483660"/>
            <ac:spMk id="4" creationId="{00000000-0000-0000-0000-000000000000}"/>
          </ac:spMkLst>
        </pc:spChg>
        <pc:spChg chg="mod">
          <ac:chgData name="R-E. Alexii" userId="30a26711-8377-4383-aa6e-1116e02f93b1" providerId="ADAL" clId="{664AE7DB-3F6B-6B47-ACDA-8938604C7609}" dt="2024-07-23T12:58:44.606" v="0"/>
          <ac:spMkLst>
            <pc:docMk/>
            <pc:sldMasterMk cId="2460954070" sldId="2147483660"/>
            <ac:spMk id="5" creationId="{00000000-0000-0000-0000-000000000000}"/>
          </ac:spMkLst>
        </pc:spChg>
        <pc:spChg chg="mod">
          <ac:chgData name="R-E. Alexii" userId="30a26711-8377-4383-aa6e-1116e02f93b1" providerId="ADAL" clId="{664AE7DB-3F6B-6B47-ACDA-8938604C7609}" dt="2024-07-23T12:58:44.606" v="0"/>
          <ac:spMkLst>
            <pc:docMk/>
            <pc:sldMasterMk cId="2460954070" sldId="2147483660"/>
            <ac:spMk id="6" creationId="{00000000-0000-0000-0000-000000000000}"/>
          </ac:spMkLst>
        </pc:spChg>
        <pc:sldLayoutChg chg="modSp">
          <pc:chgData name="R-E. Alexii" userId="30a26711-8377-4383-aa6e-1116e02f93b1" providerId="ADAL" clId="{664AE7DB-3F6B-6B47-ACDA-8938604C7609}" dt="2024-07-23T12:58:44.606" v="0"/>
          <pc:sldLayoutMkLst>
            <pc:docMk/>
            <pc:sldMasterMk cId="2460954070" sldId="2147483660"/>
            <pc:sldLayoutMk cId="2385387890" sldId="2147483661"/>
          </pc:sldLayoutMkLst>
          <pc:spChg chg="mod">
            <ac:chgData name="R-E. Alexii" userId="30a26711-8377-4383-aa6e-1116e02f93b1" providerId="ADAL" clId="{664AE7DB-3F6B-6B47-ACDA-8938604C7609}" dt="2024-07-23T12:58:44.606" v="0"/>
            <ac:spMkLst>
              <pc:docMk/>
              <pc:sldMasterMk cId="2460954070" sldId="2147483660"/>
              <pc:sldLayoutMk cId="2385387890" sldId="2147483661"/>
              <ac:spMk id="2"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2385387890" sldId="2147483661"/>
              <ac:spMk id="3" creationId="{00000000-0000-0000-0000-000000000000}"/>
            </ac:spMkLst>
          </pc:spChg>
        </pc:sldLayoutChg>
        <pc:sldLayoutChg chg="modSp">
          <pc:chgData name="R-E. Alexii" userId="30a26711-8377-4383-aa6e-1116e02f93b1" providerId="ADAL" clId="{664AE7DB-3F6B-6B47-ACDA-8938604C7609}" dt="2024-07-23T12:58:44.606" v="0"/>
          <pc:sldLayoutMkLst>
            <pc:docMk/>
            <pc:sldMasterMk cId="2460954070" sldId="2147483660"/>
            <pc:sldLayoutMk cId="2591524520" sldId="2147483663"/>
          </pc:sldLayoutMkLst>
          <pc:spChg chg="mod">
            <ac:chgData name="R-E. Alexii" userId="30a26711-8377-4383-aa6e-1116e02f93b1" providerId="ADAL" clId="{664AE7DB-3F6B-6B47-ACDA-8938604C7609}" dt="2024-07-23T12:58:44.606" v="0"/>
            <ac:spMkLst>
              <pc:docMk/>
              <pc:sldMasterMk cId="2460954070" sldId="2147483660"/>
              <pc:sldLayoutMk cId="2591524520" sldId="2147483663"/>
              <ac:spMk id="2"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2591524520" sldId="2147483663"/>
              <ac:spMk id="3" creationId="{00000000-0000-0000-0000-000000000000}"/>
            </ac:spMkLst>
          </pc:spChg>
        </pc:sldLayoutChg>
        <pc:sldLayoutChg chg="modSp">
          <pc:chgData name="R-E. Alexii" userId="30a26711-8377-4383-aa6e-1116e02f93b1" providerId="ADAL" clId="{664AE7DB-3F6B-6B47-ACDA-8938604C7609}" dt="2024-07-23T12:58:44.606" v="0"/>
          <pc:sldLayoutMkLst>
            <pc:docMk/>
            <pc:sldMasterMk cId="2460954070" sldId="2147483660"/>
            <pc:sldLayoutMk cId="1203092039" sldId="2147483664"/>
          </pc:sldLayoutMkLst>
          <pc:spChg chg="mod">
            <ac:chgData name="R-E. Alexii" userId="30a26711-8377-4383-aa6e-1116e02f93b1" providerId="ADAL" clId="{664AE7DB-3F6B-6B47-ACDA-8938604C7609}" dt="2024-07-23T12:58:44.606" v="0"/>
            <ac:spMkLst>
              <pc:docMk/>
              <pc:sldMasterMk cId="2460954070" sldId="2147483660"/>
              <pc:sldLayoutMk cId="1203092039" sldId="2147483664"/>
              <ac:spMk id="3"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1203092039" sldId="2147483664"/>
              <ac:spMk id="4" creationId="{00000000-0000-0000-0000-000000000000}"/>
            </ac:spMkLst>
          </pc:spChg>
        </pc:sldLayoutChg>
        <pc:sldLayoutChg chg="modSp">
          <pc:chgData name="R-E. Alexii" userId="30a26711-8377-4383-aa6e-1116e02f93b1" providerId="ADAL" clId="{664AE7DB-3F6B-6B47-ACDA-8938604C7609}" dt="2024-07-23T12:58:44.606" v="0"/>
          <pc:sldLayoutMkLst>
            <pc:docMk/>
            <pc:sldMasterMk cId="2460954070" sldId="2147483660"/>
            <pc:sldLayoutMk cId="3733172339" sldId="2147483665"/>
          </pc:sldLayoutMkLst>
          <pc:spChg chg="mod">
            <ac:chgData name="R-E. Alexii" userId="30a26711-8377-4383-aa6e-1116e02f93b1" providerId="ADAL" clId="{664AE7DB-3F6B-6B47-ACDA-8938604C7609}" dt="2024-07-23T12:58:44.606" v="0"/>
            <ac:spMkLst>
              <pc:docMk/>
              <pc:sldMasterMk cId="2460954070" sldId="2147483660"/>
              <pc:sldLayoutMk cId="3733172339" sldId="2147483665"/>
              <ac:spMk id="2"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3733172339" sldId="2147483665"/>
              <ac:spMk id="3"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3733172339" sldId="2147483665"/>
              <ac:spMk id="4"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3733172339" sldId="2147483665"/>
              <ac:spMk id="5"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3733172339" sldId="2147483665"/>
              <ac:spMk id="6" creationId="{00000000-0000-0000-0000-000000000000}"/>
            </ac:spMkLst>
          </pc:spChg>
        </pc:sldLayoutChg>
        <pc:sldLayoutChg chg="modSp">
          <pc:chgData name="R-E. Alexii" userId="30a26711-8377-4383-aa6e-1116e02f93b1" providerId="ADAL" clId="{664AE7DB-3F6B-6B47-ACDA-8938604C7609}" dt="2024-07-23T12:58:44.606" v="0"/>
          <pc:sldLayoutMkLst>
            <pc:docMk/>
            <pc:sldMasterMk cId="2460954070" sldId="2147483660"/>
            <pc:sldLayoutMk cId="3171841454" sldId="2147483668"/>
          </pc:sldLayoutMkLst>
          <pc:spChg chg="mod">
            <ac:chgData name="R-E. Alexii" userId="30a26711-8377-4383-aa6e-1116e02f93b1" providerId="ADAL" clId="{664AE7DB-3F6B-6B47-ACDA-8938604C7609}" dt="2024-07-23T12:58:44.606" v="0"/>
            <ac:spMkLst>
              <pc:docMk/>
              <pc:sldMasterMk cId="2460954070" sldId="2147483660"/>
              <pc:sldLayoutMk cId="3171841454" sldId="2147483668"/>
              <ac:spMk id="2"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3171841454" sldId="2147483668"/>
              <ac:spMk id="3"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3171841454" sldId="2147483668"/>
              <ac:spMk id="4" creationId="{00000000-0000-0000-0000-000000000000}"/>
            </ac:spMkLst>
          </pc:spChg>
        </pc:sldLayoutChg>
        <pc:sldLayoutChg chg="modSp">
          <pc:chgData name="R-E. Alexii" userId="30a26711-8377-4383-aa6e-1116e02f93b1" providerId="ADAL" clId="{664AE7DB-3F6B-6B47-ACDA-8938604C7609}" dt="2024-07-23T12:58:44.606" v="0"/>
          <pc:sldLayoutMkLst>
            <pc:docMk/>
            <pc:sldMasterMk cId="2460954070" sldId="2147483660"/>
            <pc:sldLayoutMk cId="1718958274" sldId="2147483669"/>
          </pc:sldLayoutMkLst>
          <pc:spChg chg="mod">
            <ac:chgData name="R-E. Alexii" userId="30a26711-8377-4383-aa6e-1116e02f93b1" providerId="ADAL" clId="{664AE7DB-3F6B-6B47-ACDA-8938604C7609}" dt="2024-07-23T12:58:44.606" v="0"/>
            <ac:spMkLst>
              <pc:docMk/>
              <pc:sldMasterMk cId="2460954070" sldId="2147483660"/>
              <pc:sldLayoutMk cId="1718958274" sldId="2147483669"/>
              <ac:spMk id="2"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1718958274" sldId="2147483669"/>
              <ac:spMk id="3"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1718958274" sldId="2147483669"/>
              <ac:spMk id="4" creationId="{00000000-0000-0000-0000-000000000000}"/>
            </ac:spMkLst>
          </pc:spChg>
        </pc:sldLayoutChg>
        <pc:sldLayoutChg chg="modSp">
          <pc:chgData name="R-E. Alexii" userId="30a26711-8377-4383-aa6e-1116e02f93b1" providerId="ADAL" clId="{664AE7DB-3F6B-6B47-ACDA-8938604C7609}" dt="2024-07-23T12:58:44.606" v="0"/>
          <pc:sldLayoutMkLst>
            <pc:docMk/>
            <pc:sldMasterMk cId="2460954070" sldId="2147483660"/>
            <pc:sldLayoutMk cId="3479445657" sldId="2147483671"/>
          </pc:sldLayoutMkLst>
          <pc:spChg chg="mod">
            <ac:chgData name="R-E. Alexii" userId="30a26711-8377-4383-aa6e-1116e02f93b1" providerId="ADAL" clId="{664AE7DB-3F6B-6B47-ACDA-8938604C7609}" dt="2024-07-23T12:58:44.606" v="0"/>
            <ac:spMkLst>
              <pc:docMk/>
              <pc:sldMasterMk cId="2460954070" sldId="2147483660"/>
              <pc:sldLayoutMk cId="3479445657" sldId="2147483671"/>
              <ac:spMk id="2" creationId="{00000000-0000-0000-0000-000000000000}"/>
            </ac:spMkLst>
          </pc:spChg>
          <pc:spChg chg="mod">
            <ac:chgData name="R-E. Alexii" userId="30a26711-8377-4383-aa6e-1116e02f93b1" providerId="ADAL" clId="{664AE7DB-3F6B-6B47-ACDA-8938604C7609}" dt="2024-07-23T12:58:44.606" v="0"/>
            <ac:spMkLst>
              <pc:docMk/>
              <pc:sldMasterMk cId="2460954070" sldId="2147483660"/>
              <pc:sldLayoutMk cId="3479445657" sldId="2147483671"/>
              <ac:spMk id="3" creationId="{00000000-0000-0000-0000-000000000000}"/>
            </ac:spMkLst>
          </pc:spChg>
        </pc:sldLayoutChg>
      </pc:sldMasterChg>
    </pc:docChg>
  </pc:docChgLst>
  <pc:docChgLst>
    <pc:chgData name="Jack Davies" userId="S::jd2047@cam.ac.uk::c98902b8-d6c5-4179-9080-723192ec4e93" providerId="AD" clId="Web-{494F8688-9D09-5546-4719-FC32A473A5CA}"/>
    <pc:docChg chg="addSld modSld modSection">
      <pc:chgData name="Jack Davies" userId="S::jd2047@cam.ac.uk::c98902b8-d6c5-4179-9080-723192ec4e93" providerId="AD" clId="Web-{494F8688-9D09-5546-4719-FC32A473A5CA}" dt="2024-08-01T13:14:37.246" v="571"/>
      <pc:docMkLst>
        <pc:docMk/>
      </pc:docMkLst>
      <pc:sldChg chg="addSp modSp">
        <pc:chgData name="Jack Davies" userId="S::jd2047@cam.ac.uk::c98902b8-d6c5-4179-9080-723192ec4e93" providerId="AD" clId="Web-{494F8688-9D09-5546-4719-FC32A473A5CA}" dt="2024-08-01T13:00:59.071" v="131" actId="20577"/>
        <pc:sldMkLst>
          <pc:docMk/>
          <pc:sldMk cId="1669273522" sldId="274"/>
        </pc:sldMkLst>
        <pc:spChg chg="add mod">
          <ac:chgData name="Jack Davies" userId="S::jd2047@cam.ac.uk::c98902b8-d6c5-4179-9080-723192ec4e93" providerId="AD" clId="Web-{494F8688-9D09-5546-4719-FC32A473A5CA}" dt="2024-08-01T13:00:28.961" v="116" actId="20577"/>
          <ac:spMkLst>
            <pc:docMk/>
            <pc:sldMk cId="1669273522" sldId="274"/>
            <ac:spMk id="107" creationId="{82194807-278C-95E9-0889-E18CF4D8902E}"/>
          </ac:spMkLst>
        </pc:spChg>
        <pc:spChg chg="add mod">
          <ac:chgData name="Jack Davies" userId="S::jd2047@cam.ac.uk::c98902b8-d6c5-4179-9080-723192ec4e93" providerId="AD" clId="Web-{494F8688-9D09-5546-4719-FC32A473A5CA}" dt="2024-08-01T13:00:33.180" v="117" actId="20577"/>
          <ac:spMkLst>
            <pc:docMk/>
            <pc:sldMk cId="1669273522" sldId="274"/>
            <ac:spMk id="108" creationId="{BCF06BEF-FEAD-6ACE-ACF9-33A28FF12BF7}"/>
          </ac:spMkLst>
        </pc:spChg>
        <pc:spChg chg="add mod">
          <ac:chgData name="Jack Davies" userId="S::jd2047@cam.ac.uk::c98902b8-d6c5-4179-9080-723192ec4e93" providerId="AD" clId="Web-{494F8688-9D09-5546-4719-FC32A473A5CA}" dt="2024-08-01T13:00:25.383" v="115" actId="20577"/>
          <ac:spMkLst>
            <pc:docMk/>
            <pc:sldMk cId="1669273522" sldId="274"/>
            <ac:spMk id="110" creationId="{6544D3C4-FEF0-88C2-A898-7773CB0A0A66}"/>
          </ac:spMkLst>
        </pc:spChg>
        <pc:spChg chg="mod">
          <ac:chgData name="Jack Davies" userId="S::jd2047@cam.ac.uk::c98902b8-d6c5-4179-9080-723192ec4e93" providerId="AD" clId="Web-{494F8688-9D09-5546-4719-FC32A473A5CA}" dt="2024-08-01T13:00:59.071" v="131" actId="20577"/>
          <ac:spMkLst>
            <pc:docMk/>
            <pc:sldMk cId="1669273522" sldId="274"/>
            <ac:spMk id="111" creationId="{EA483A4B-F15C-FC70-F03F-B405C6D40F0D}"/>
          </ac:spMkLst>
        </pc:spChg>
        <pc:spChg chg="add mod">
          <ac:chgData name="Jack Davies" userId="S::jd2047@cam.ac.uk::c98902b8-d6c5-4179-9080-723192ec4e93" providerId="AD" clId="Web-{494F8688-9D09-5546-4719-FC32A473A5CA}" dt="2024-08-01T13:00:35.399" v="118" actId="20577"/>
          <ac:spMkLst>
            <pc:docMk/>
            <pc:sldMk cId="1669273522" sldId="274"/>
            <ac:spMk id="112" creationId="{8CE36BDB-B500-5CE3-0881-9BA81EE4E908}"/>
          </ac:spMkLst>
        </pc:spChg>
      </pc:sldChg>
      <pc:sldChg chg="addSp modSp">
        <pc:chgData name="Jack Davies" userId="S::jd2047@cam.ac.uk::c98902b8-d6c5-4179-9080-723192ec4e93" providerId="AD" clId="Web-{494F8688-9D09-5546-4719-FC32A473A5CA}" dt="2024-08-01T13:08:35.316" v="316" actId="20577"/>
        <pc:sldMkLst>
          <pc:docMk/>
          <pc:sldMk cId="333733702" sldId="275"/>
        </pc:sldMkLst>
        <pc:spChg chg="mod">
          <ac:chgData name="Jack Davies" userId="S::jd2047@cam.ac.uk::c98902b8-d6c5-4179-9080-723192ec4e93" providerId="AD" clId="Web-{494F8688-9D09-5546-4719-FC32A473A5CA}" dt="2024-08-01T13:07:49.378" v="288" actId="20577"/>
          <ac:spMkLst>
            <pc:docMk/>
            <pc:sldMk cId="333733702" sldId="275"/>
            <ac:spMk id="104" creationId="{508BDBB5-6448-7500-6B1A-858EFBA85697}"/>
          </ac:spMkLst>
        </pc:spChg>
        <pc:spChg chg="mod">
          <ac:chgData name="Jack Davies" userId="S::jd2047@cam.ac.uk::c98902b8-d6c5-4179-9080-723192ec4e93" providerId="AD" clId="Web-{494F8688-9D09-5546-4719-FC32A473A5CA}" dt="2024-08-01T13:06:45.626" v="247" actId="20577"/>
          <ac:spMkLst>
            <pc:docMk/>
            <pc:sldMk cId="333733702" sldId="275"/>
            <ac:spMk id="105" creationId="{0B4FBA15-1C69-6B73-9E02-F7590E3EE7EC}"/>
          </ac:spMkLst>
        </pc:spChg>
        <pc:spChg chg="mod">
          <ac:chgData name="Jack Davies" userId="S::jd2047@cam.ac.uk::c98902b8-d6c5-4179-9080-723192ec4e93" providerId="AD" clId="Web-{494F8688-9D09-5546-4719-FC32A473A5CA}" dt="2024-08-01T13:05:54.703" v="239" actId="20577"/>
          <ac:spMkLst>
            <pc:docMk/>
            <pc:sldMk cId="333733702" sldId="275"/>
            <ac:spMk id="106" creationId="{C0C8C023-F9F1-B8C2-AD9D-C94B6BD01690}"/>
          </ac:spMkLst>
        </pc:spChg>
        <pc:spChg chg="add mod">
          <ac:chgData name="Jack Davies" userId="S::jd2047@cam.ac.uk::c98902b8-d6c5-4179-9080-723192ec4e93" providerId="AD" clId="Web-{494F8688-9D09-5546-4719-FC32A473A5CA}" dt="2024-08-01T13:08:35.316" v="316" actId="20577"/>
          <ac:spMkLst>
            <pc:docMk/>
            <pc:sldMk cId="333733702" sldId="275"/>
            <ac:spMk id="107" creationId="{FC414CE4-16EB-72F9-2221-5BD53FB0C906}"/>
          </ac:spMkLst>
        </pc:spChg>
        <pc:spChg chg="mod">
          <ac:chgData name="Jack Davies" userId="S::jd2047@cam.ac.uk::c98902b8-d6c5-4179-9080-723192ec4e93" providerId="AD" clId="Web-{494F8688-9D09-5546-4719-FC32A473A5CA}" dt="2024-08-01T13:06:08.578" v="243" actId="1076"/>
          <ac:spMkLst>
            <pc:docMk/>
            <pc:sldMk cId="333733702" sldId="275"/>
            <ac:spMk id="109" creationId="{05DB2998-EADC-66A5-1745-DE267A561B7C}"/>
          </ac:spMkLst>
        </pc:spChg>
        <pc:spChg chg="mod">
          <ac:chgData name="Jack Davies" userId="S::jd2047@cam.ac.uk::c98902b8-d6c5-4179-9080-723192ec4e93" providerId="AD" clId="Web-{494F8688-9D09-5546-4719-FC32A473A5CA}" dt="2024-08-01T13:08:30.472" v="315" actId="20577"/>
          <ac:spMkLst>
            <pc:docMk/>
            <pc:sldMk cId="333733702" sldId="275"/>
            <ac:spMk id="111" creationId="{EA483A4B-F15C-FC70-F03F-B405C6D40F0D}"/>
          </ac:spMkLst>
        </pc:spChg>
      </pc:sldChg>
      <pc:sldChg chg="addSp delSp modSp add replId">
        <pc:chgData name="Jack Davies" userId="S::jd2047@cam.ac.uk::c98902b8-d6c5-4179-9080-723192ec4e93" providerId="AD" clId="Web-{494F8688-9D09-5546-4719-FC32A473A5CA}" dt="2024-08-01T13:14:37.246" v="571"/>
        <pc:sldMkLst>
          <pc:docMk/>
          <pc:sldMk cId="3944656057" sldId="276"/>
        </pc:sldMkLst>
        <pc:spChg chg="mod">
          <ac:chgData name="Jack Davies" userId="S::jd2047@cam.ac.uk::c98902b8-d6c5-4179-9080-723192ec4e93" providerId="AD" clId="Web-{494F8688-9D09-5546-4719-FC32A473A5CA}" dt="2024-08-01T13:10:46.366" v="336" actId="20577"/>
          <ac:spMkLst>
            <pc:docMk/>
            <pc:sldMk cId="3944656057" sldId="276"/>
            <ac:spMk id="104" creationId="{508BDBB5-6448-7500-6B1A-858EFBA85697}"/>
          </ac:spMkLst>
        </pc:spChg>
        <pc:spChg chg="del">
          <ac:chgData name="Jack Davies" userId="S::jd2047@cam.ac.uk::c98902b8-d6c5-4179-9080-723192ec4e93" providerId="AD" clId="Web-{494F8688-9D09-5546-4719-FC32A473A5CA}" dt="2024-08-01T13:10:20.021" v="322"/>
          <ac:spMkLst>
            <pc:docMk/>
            <pc:sldMk cId="3944656057" sldId="276"/>
            <ac:spMk id="105" creationId="{0B4FBA15-1C69-6B73-9E02-F7590E3EE7EC}"/>
          </ac:spMkLst>
        </pc:spChg>
        <pc:spChg chg="del">
          <ac:chgData name="Jack Davies" userId="S::jd2047@cam.ac.uk::c98902b8-d6c5-4179-9080-723192ec4e93" providerId="AD" clId="Web-{494F8688-9D09-5546-4719-FC32A473A5CA}" dt="2024-08-01T13:10:20.021" v="321"/>
          <ac:spMkLst>
            <pc:docMk/>
            <pc:sldMk cId="3944656057" sldId="276"/>
            <ac:spMk id="106" creationId="{C0C8C023-F9F1-B8C2-AD9D-C94B6BD01690}"/>
          </ac:spMkLst>
        </pc:spChg>
        <pc:spChg chg="del">
          <ac:chgData name="Jack Davies" userId="S::jd2047@cam.ac.uk::c98902b8-d6c5-4179-9080-723192ec4e93" providerId="AD" clId="Web-{494F8688-9D09-5546-4719-FC32A473A5CA}" dt="2024-08-01T13:10:20.021" v="318"/>
          <ac:spMkLst>
            <pc:docMk/>
            <pc:sldMk cId="3944656057" sldId="276"/>
            <ac:spMk id="107" creationId="{FC414CE4-16EB-72F9-2221-5BD53FB0C906}"/>
          </ac:spMkLst>
        </pc:spChg>
        <pc:spChg chg="del">
          <ac:chgData name="Jack Davies" userId="S::jd2047@cam.ac.uk::c98902b8-d6c5-4179-9080-723192ec4e93" providerId="AD" clId="Web-{494F8688-9D09-5546-4719-FC32A473A5CA}" dt="2024-08-01T13:10:20.021" v="320"/>
          <ac:spMkLst>
            <pc:docMk/>
            <pc:sldMk cId="3944656057" sldId="276"/>
            <ac:spMk id="109" creationId="{05DB2998-EADC-66A5-1745-DE267A561B7C}"/>
          </ac:spMkLst>
        </pc:spChg>
        <pc:spChg chg="del">
          <ac:chgData name="Jack Davies" userId="S::jd2047@cam.ac.uk::c98902b8-d6c5-4179-9080-723192ec4e93" providerId="AD" clId="Web-{494F8688-9D09-5546-4719-FC32A473A5CA}" dt="2024-08-01T13:10:20.021" v="319"/>
          <ac:spMkLst>
            <pc:docMk/>
            <pc:sldMk cId="3944656057" sldId="276"/>
            <ac:spMk id="111" creationId="{EA483A4B-F15C-FC70-F03F-B405C6D40F0D}"/>
          </ac:spMkLst>
        </pc:spChg>
        <pc:graphicFrameChg chg="add mod modGraphic">
          <ac:chgData name="Jack Davies" userId="S::jd2047@cam.ac.uk::c98902b8-d6c5-4179-9080-723192ec4e93" providerId="AD" clId="Web-{494F8688-9D09-5546-4719-FC32A473A5CA}" dt="2024-08-01T13:14:37.246" v="571"/>
          <ac:graphicFrameMkLst>
            <pc:docMk/>
            <pc:sldMk cId="3944656057" sldId="276"/>
            <ac:graphicFrameMk id="108" creationId="{B6F4910E-E4B8-4F63-F89A-5DC13AD9AD4C}"/>
          </ac:graphicFrameMkLst>
        </pc:graphicFrameChg>
      </pc:sldChg>
    </pc:docChg>
  </pc:docChgLst>
  <pc:docChgLst>
    <pc:chgData name="R-E. Alexii" userId="30a26711-8377-4383-aa6e-1116e02f93b1" providerId="ADAL" clId="{D9EDF028-4F17-1A48-B70E-CADB7CC1342D}"/>
    <pc:docChg chg="custSel addSld modSld">
      <pc:chgData name="R-E. Alexii" userId="30a26711-8377-4383-aa6e-1116e02f93b1" providerId="ADAL" clId="{D9EDF028-4F17-1A48-B70E-CADB7CC1342D}" dt="2024-07-23T13:27:34.283" v="3" actId="478"/>
      <pc:docMkLst>
        <pc:docMk/>
      </pc:docMkLst>
      <pc:sldChg chg="delSp modSp new">
        <pc:chgData name="R-E. Alexii" userId="30a26711-8377-4383-aa6e-1116e02f93b1" providerId="ADAL" clId="{D9EDF028-4F17-1A48-B70E-CADB7CC1342D}" dt="2024-07-23T13:27:34.283" v="3" actId="478"/>
        <pc:sldMkLst>
          <pc:docMk/>
          <pc:sldMk cId="1947752489" sldId="257"/>
        </pc:sldMkLst>
        <pc:spChg chg="del mod">
          <ac:chgData name="R-E. Alexii" userId="30a26711-8377-4383-aa6e-1116e02f93b1" providerId="ADAL" clId="{D9EDF028-4F17-1A48-B70E-CADB7CC1342D}" dt="2024-07-23T13:27:31.223" v="2" actId="478"/>
          <ac:spMkLst>
            <pc:docMk/>
            <pc:sldMk cId="1947752489" sldId="257"/>
            <ac:spMk id="2" creationId="{D9E8EF19-767C-9911-D99E-9B95D45CF39C}"/>
          </ac:spMkLst>
        </pc:spChg>
        <pc:spChg chg="del">
          <ac:chgData name="R-E. Alexii" userId="30a26711-8377-4383-aa6e-1116e02f93b1" providerId="ADAL" clId="{D9EDF028-4F17-1A48-B70E-CADB7CC1342D}" dt="2024-07-23T13:27:34.283" v="3" actId="478"/>
          <ac:spMkLst>
            <pc:docMk/>
            <pc:sldMk cId="1947752489" sldId="257"/>
            <ac:spMk id="3" creationId="{BF320674-F0F4-EFC8-EB1D-A837427E0CD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3D030-BB20-4CD0-CCCB-D137BE06AD4E}"/>
              </a:ext>
            </a:extLst>
          </p:cNvPr>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D85F20F-7FCF-D2C8-D16A-FC100BAC016E}"/>
              </a:ext>
            </a:extLst>
          </p:cNvPr>
          <p:cNvSpPr>
            <a:spLocks noGrp="1"/>
          </p:cNvSpPr>
          <p:nvPr>
            <p:ph type="dt" sz="quarter" idx="1"/>
          </p:nvPr>
        </p:nvSpPr>
        <p:spPr>
          <a:xfrm>
            <a:off x="3884613" y="2"/>
            <a:ext cx="2971800" cy="458788"/>
          </a:xfrm>
          <a:prstGeom prst="rect">
            <a:avLst/>
          </a:prstGeom>
        </p:spPr>
        <p:txBody>
          <a:bodyPr vert="horz" lIns="91440" tIns="45720" rIns="91440" bIns="45720" rtlCol="0"/>
          <a:lstStyle>
            <a:lvl1pPr algn="r">
              <a:defRPr sz="1200"/>
            </a:lvl1pPr>
          </a:lstStyle>
          <a:p>
            <a:fld id="{5611B0D9-C03F-5E45-BE4A-F181AAC6D16E}" type="datetimeFigureOut">
              <a:rPr lang="en-US" smtClean="0"/>
              <a:t>10/4/2024</a:t>
            </a:fld>
            <a:endParaRPr lang="en-US"/>
          </a:p>
        </p:txBody>
      </p:sp>
      <p:sp>
        <p:nvSpPr>
          <p:cNvPr id="4" name="Footer Placeholder 3">
            <a:extLst>
              <a:ext uri="{FF2B5EF4-FFF2-40B4-BE49-F238E27FC236}">
                <a16:creationId xmlns:a16="http://schemas.microsoft.com/office/drawing/2014/main" id="{CA69978E-4370-F03F-4F6C-8F0108E29F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1F4B398-B4B5-E2B2-0448-BD60E0F228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02B59F1-239D-1243-904A-1B575753E744}" type="slidenum">
              <a:rPr lang="en-US" smtClean="0"/>
              <a:t>‹#›</a:t>
            </a:fld>
            <a:endParaRPr lang="en-US"/>
          </a:p>
        </p:txBody>
      </p:sp>
    </p:spTree>
    <p:extLst>
      <p:ext uri="{BB962C8B-B14F-4D97-AF65-F5344CB8AC3E}">
        <p14:creationId xmlns:p14="http://schemas.microsoft.com/office/powerpoint/2010/main" val="417236083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694"/>
    </inkml:context>
    <inkml:brush xml:id="br0">
      <inkml:brushProperty name="width" value="0.1" units="cm"/>
      <inkml:brushProperty name="height" value="0.1" units="cm"/>
    </inkml:brush>
  </inkml:definitions>
  <inkml:trace contextRef="#ctx0" brushRef="#br0">216 272 24575,'-1'-20'0,"0"4"0,1 9 0,0 3 0,0-2 0,0 2 0,0-1 0,0-1 0,0 1 0,0-1 0,0 3 0,0-2 0,0 0 0,0-2 0,0 1 0,0-2 0,-1 2 0,1 1 0,-2-2 0,1 4 0,-1-2 0,-1 1 0,1 2 0,0-1 0,0 2 0,0-1 0,0 1 0,-2-3 0,0 1 0,-1-1 0,-1-2 0,1 1 0,-2-1 0,2 1 0,0 1 0,1 1 0,0-1 0,2 2 0,-2 0 0,1 0 0,-5-2 0,3 0 0,-4-1 0,5 2 0,-2 0 0,2 1 0,-1-2 0,2 2 0,-1 0 0,1 0 0,-2-1 0,0-1 0,-1 0 0,-2 0 0,1-1 0,1 3 0,0-2 0,1 2 0,-1 0 0,2 0 0,0 1 0,0-1 0,1 1 0,1-1 0,0 2 0,-1 0 0,8 3 0,-5-1 0,6 2 0,-5-3 0,-1 1 0,1 1 0,-1-1 0,1 1 0,-1-1 0,0 0 0,0 2 0,1 0 0,0 0 0,0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0,-1 1 0,1 1 0,-1-1 0,0 0 0,0 1 0,1-3 0,-1 2 0,2-1 0,-2-2 0,1 3 0,-1-5 0,1 2 0,-1-3 0,0 1 0,1-2 0,-1 1 0,3-9 0,-3 1 0,4-8 0,-3 5 0,2-2 0,-1 0 0,1-3 0,0 1 0,1-6 0,-1 3 0,3-1 0,-2 0 0,2 2 0,-1-1 0,2-4 0,0 2 0,-1 0 0,3-2 0,-2 4 0,1-5 0,-1 5 0,0-2 0,0 4 0,1-3 0,-1 4 0,-2 0 0,0 3 0,-1 0 0,-1 4 0,-1 0 0,0 3 0,0-1 0,-1 1 0,0 0 0,-1-1 0,0 1 0,0 13 0,0 0 0,-1 14 0,-1 0 0,-4 15 0,1 4 0,-2 0 0,4-6 0,-2-8 0,3 12 0,-2-4 0,2 7 0,0-18 0,2 1 0,0-8 0,0 12 0,0-13 0,0 7 0,0-15 0,0 3 0,0-5 0,0-3 0,0-2 0,0-2 0,1-10 0,0 0 0,0-11 0,2 2 0,-3-3 0,3-3 0,-1-2 0,1-3 0,1 3 0,-1-2 0,0 2 0,4-3 0,-1 1 0,2-1 0,-2 7 0,1-3 0,-1 9 0,-2-3 0,0 5 0,-1 4 0,-1 2 0,0 4 0,-1 0 0,1 2 0,-1 7 0,0 0 0,0 13 0,-1-4 0,0 7 0,0-3 0,0-1 0,0 1 0,0-2 0,0 2 0,0-4 0,0-4 0,0-1 0,0-5 0,0 0 0,0-4 0,0-9 0,0-2 0,0-9 0,0 2 0,2 0 0,-1 0 0,2-1 0,0 0 0,1-4 0,-2 6 0,3-4 0,-1 8 0,0 1 0,0-1 0,-1 6 0,0 0 0,0 3 0,-1 2 0,0 0 0,1 3 0,-1 3 0,2 4 0,-2 8 0,1-1 0,0 1 0,0-2 0,-1 0 0,0-1 0,-1 0 0,1-2 0,-1-3 0,0-1 0,-1-3 0,1-2 0,-1 0 0,1-1 0,1-10 0,-1 0 0,0-9 0,-1 4 0,0-4 0,0 4 0,0-3 0,0 2 0,0 1 0,0 3 0,0 1 0,0 3 0,0 2 0,0 1 0,1 2 0,0 6 0,1 0 0,-1 7 0,2-3 0,-3 1 0,1-1 0,-1 1 0,1-1 0,-1 0 0,2-2 0,-2 0 0,0-3 0,0 1 0,0-3 0,0 1 0,0-1 0,0 0 0,0 1 0,0-1 0,0 1 0,0-1 0,0 0 0,2 0 0,0-1 0,1-1 0,0 0 0,-1 0 0,1 0 0,-1 0 0,1 0 0,-1 1 0,0-1 0,-1-3 0,-1-1 0,0-2 0,-2 0 0,1 2 0,-1 0 0,0-1 0,2 0 0,-2 0 0,2-1 0,-1 2 0,0 0 0,1-1 0,-1 1 0,1-1 0,0 1 0,0 0 0,0-1 0,-1 1 0,1 0 0,-1-1 0,1 2 0,-1-8 0,0 7 0,1-5 0,0 5 0,0 2 0,-1-1 0,0 1 0,1 0 0,0-1 0,0 1 0,-1-1 0,0 1 0,1 0 0,0-1 0,-1 1 0,1-1 0,-1 1 0,1 0 0,-1-1 0,0 1 0,0-4 0,1 0 0,0-2 0,0-2 0,0 3 0,0-2 0,0 3 0,0 1 0,0 0 0,-1 1 0,1 1 0,-1 0 0,0 1 0,1 0 0,-2 0 0,1-1 0,0 1 0,-1-1 0,2 1 0,-2 0 0,1-1 0,0 1 0,-1-1 0,1 1 0,-1 0 0,0 1 0,-1-1 0,1 2 0,-2-2 0,0 2 0,-2-1 0,-2 0 0,0 0 0,0-1 0,-2 2 0,3-2 0,-3 2 0,2-2 0,0 2 0,2 0 0,-1 0 0,1 0 0,-3 0 0,2 3 0,-2-1 0,3 3 0,0-1 0,1 2 0,-1-2 0,1 1 0,2-1 0,-1 0 0,1 0 0,-1 0 0,1-1 0,1-1 0,0 0 0,0 0 0,1-1 0,0 1 0,1 1 0,1-1 0,1 0 0,0-1 0,1-1 0,-1 0 0,0 0 0,0-2 0,0 0 0,0-4 0,1-1 0,-1-2 0,1-2 0,-2-1 0,1 1 0,-1-1 0,0 2 0,-1 1 0,0 0 0,0 2 0,0 1 0,0 2 0,0 0 0,0 1 0,0 0 0,0 1 0,-1 0 0,-1 0 0,0 1 0,-2 0 0,1 1 0,-1 0 0,0 0 0,2 0 0,-1 0 0,1 0 0,0 0 0,0 4 0,1 1 0,-2 4 0,3-1 0,-2 2 0,0-2 0,0 3 0,-1-2 0,2-1 0,-1-1 0,0 1 0,1-3 0,-1 1 0,2-3 0,-1 0 0,0-1 0,1 0 0,-1 1 0,1-1 0,0 1 0,0-1 0,0 0 0,0 1 0,0-1 0,0 1 0,0-1 0,0 0 0,0 1 0,0 0 0,0 2 0,0-3 0,0 1 0,0 0 0,0-1 0,-1 2 0,0-1 0,-1 0 0,-1 0 0,1-1 0,0 2 0,0-2 0,0 2 0,0 0 0,0-1 0,0 1 0,0-1 0,0 1 0,0 1 0,1-1 0,0 2 0,-1 0 0,1 1 0,-1 0 0,0-1 0,1 1 0,0-2 0,-1 1 0,1 0 0,0-2 0,0 1 0,1-2 0,-1 1 0,1-2 0,0 1 0,0-1 0,0 1 0,0-1 0,0 1 0,0-1 0,0 1 0,0 0 0,0 0 0,0 0 0,0-1 0,0 1 0,0-1 0,0 0 0,-1 1 0,1-1 0,-1 1 0,1-1 0,0-1 0,-1 2 0,1-1 0,-1 1 0,1-1 0,0 0 0,-1 1 0,1-1 0,-1 1 0,1-1 0,0 0 0,0 0 0,-1 1 0,1-1 0,-1 0 0,0 1 0,1-1 0,-1 1 0,1-1 0,0 0 0,0 0 0,-1 1 0,0-1 0,1 0 0,-1 1 0,0-1 0,1 1 0,0-2 0,0 1 0,-1 1 0,0-1 0,1 1 0,0-1 0,0 0 0,-1 1 0,0-1 0,1 0 0,0 0 0,0 0 0,-1 1 0,0-1 0,1 1 0,0-1 0,0 1 0,0-1 0,0 1 0,0-1 0,0 0 0,0 1 0,-1-1 0,0 0 0,1 0 0,0 0 0,0 1 0,-1-1 0,0 1 0,1-1 0,-1 0 0,0 1 0,1-1 0,-1 1 0,1-1 0,-1 0 0,0 1 0,0-1 0,-1 0 0,0-2 0,-1 0 0,0 0 0,0 0 0,1 0 0,0 0 0,-1-3 0,2 1 0,-1-2 0,2 2 0,-1-2 0,1 1 0,0-1 0,0 2 0,0-1 0,0 1 0,0 0 0,0-1 0,0 1 0,0-1 0,0 1 0,0-1 0,1 1 0,-1 0 0,1 0 0,0 0 0,0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0,0-1 0,0-1 0,0 1 0,0 0 0,0 0 0,2-1 0,-1 0 0,1 0 0,-1-1 0,0 1 0,0 0 0,0 0 0,0 1 0,0-1 0,0 1 0,0-1 0,-1 1 0,1 0 0,-1-1 0,0 1 0,0 1 0,0-1 0,0 1 0,0-1 0,-1 0 0,1 0 0,0 0 0,0 1 0,-1-1 0,2 0 0,-1 0 0,1 0 0,-1 0 0,1-2 0,0 2 0,0-1 0,0 0 0,0 1 0,1-2 0,-1 1 0,1-1 0,-1 0 0,0 0 0,1 0 0,0 0 0,-1 0 0,0 0 0,1 0 0,-1 0 0,1 0 0,-1 1 0,1-1 0,-1 1 0,1 0 0,-1 0 0,0-1 0,1 1 0,-1 0 0,1-1 0,-1 1 0,0-1 0,1 0 0,-1 0 0,0 0 0,1 0 0,-1 0 0,1 0 0,-1 0 0,1 0 0,-1 0 0,1 0 0,-1 0 0,1 0 0,-1 0 0,0 0 0,0 0 0,1 0 0,-1 0 0,1 0 0,-1 0 0,1 0 0,-1 0 0,0 0 0,1 0 0,-1 0 0,1 0 0,-1 0 0,0 0 0,0 0 0,1 0 0,-1 0 0,0 0 0,0 0 0,1 0 0,-1 0 0,1 0 0,-1 0 0,0 0 0,1 0 0,-1 0 0,1 0 0,-1 0 0,0 0 0,1 0 0,-1 0 0,1 0 0,-1 0 0,0 0 0,0 0 0,1 0 0,-1 0 0,0 0 0,1 0 0,-1 0 0,1 0 0,-1 0 0,0 0 0,1 0 0,-1 0 0,1 0 0,-1 0 0,0 0 0,0 0 0,1 0 0,-1 0 0,0 0 0,1 0 0,-1 0 0,1 0 0,-1 0 0,1 0 0,-1 0 0,0 0 0,1 0 0,-1 0 0,1 0 0,-1 0 0,0-1 0,0-1 0,-2 0 0,1 0 0,0 0 0,-1-1 0,2 0 0,-1-1 0,0 0 0,0 1 0,-1 1 0,1 0 0,0 0 0,0-1 0,1 0 0,-2 1 0,1 0 0,0 0 0,0-1 0,0 1 0,1 0 0,-2 0 0,2 0 0,-1-1 0,0 0 0,1 1 0,-2 0 0,1 0 0,1-1 0,-2 1 0,3-1 0,-3 1 0,1 0 0,1-1 0,-1 1 0,0-1 0,0 1 0,-1 0 0,1 0 0,-1 0 0,2-1 0,-2 1 0,1 0 0,-1-1 0,0 1 0,0-1 0,0 1 0,0-1 0,0 1 0,1 0 0,-1 0 0,1 0 0,-1-1 0,0 1 0,0-1 0,0 0 0,0 0 0,0 0 0,1 1 0,-1-1 0,1 1 0,-1-1 0,0 1 0,0 0 0,1-2 0,-1 2 0,1-2 0,0-1 0,-1 1 0,1-2 0,0 2 0,0 0 0,0 2 0,-1-2 0,1 2 0,-1-2 0,0 1 0,0 0 0,0 0 0,0 1 0,0-2 0,0 2 0,0-1 0,0 1 0,0 0 0,0-1 0,0 0 0,0 1 0,0 0 0,0 0 0,0-1 0,0 1 0,0-1 0,-1 1 0,-1 0 0,-1 1 0,0 0 0,-2 1 0,1 0 0,-3 0 0,0 0 0,-2 0 0,-1 0 0,-1 0 0,1 0 0,-1 0 0,1 0 0,1 1 0,-1 0 0,3 2 0,-4-1 0,3 2 0,-3 0 0,1 1 0,1 0 0,-1-1 0,4 0 0,-3-1 0,5 0 0,-2 0 0,2-1 0,0 0 0,0 0 0,1 0 0,-1 0 0,-2 0 0,0 1 0,-1 0 0,0 0 0,0 0 0,1 0 0,0-1 0,2 0 0,-1 0 0,0 1 0,2-1 0,-1 0 0,2 0 0,0-1 0,1 1 0,0 1 0,0-1 0,0 1 0,1 0 0,0 0 0,0 1 0,0-1 0,0 0 0,0-1 0,0 1 0,2-1 0,-1 0 0,3 0 0,-1 0 0,2 0 0,-1 1 0,0-2 0,0 1 0,0-2 0,-2 1 0,2 0 0,-2-1 0,1 1 0,0-1 0,-1 0 0,1 0 0,0 0 0,0 0 0,1 0 0,-2 0 0,1 0 0,0 0 0,-1 0 0,1 0 0,0 0 0,-1 0 0,1 0 0,0 0 0,1 0 0,-1 0 0,1 0 0,-1 0 0,1 0 0,0-1 0,1 1 0,-1-2 0,2 1 0,-3-2 0,1 2 0,1-1 0,-1 1 0,0-1 0,1 0 0,0-1 0,0 1 0,0-1 0,0 0 0,-1-1 0,2 1 0,-2-2 0,1 1 0,-1-1 0,-1 1 0,1 0 0,0-1 0,-1 0 0,3-2 0,-2 1 0,1-1 0,-1 2 0,-1-1 0,0 2 0,-1 0 0,-1-1 0,0 1 0,0-1 0,-1 1 0,1 0 0,-1 0 0,1 1 0,-1 1 0,1 0 0,0 11 0,-1-3 0,0 9 0,-2-5 0,0 0 0,-1-1 0,1 1 0,-2 5 0,3-6 0,-1 5 0,1-10 0,1 2 0,-1-2 0,1-1 0,0 0 0,-1-1 0,1 1 0,-1-1 0,1 1 0,-1-1 0,1 0 0,-1 1 0,0-1 0,1 1 0,-1-2 0,1 2 0,0-1 0,0 1 0,-1-1 0,0 0 0,-2-1 0,0 0 0,-1 0 0,0 0 0,0-1 0,2 0 0,-2 0 0,2 0 0,-1 0 0,1 0 0,-2 0 0,2 0 0,-1 0 0,1 0 0,0 0 0,0 0 0,8 0 0,-3 0 0,6-1 0,-5 0 0,-2 1 0,1 0 0,-1 0 0,1 0 0,-1 0 0,1 0 0,-1 0 0,0 0 0,1 0 0,-1 0 0,1 0 0,-1 0 0,0 0 0,1 0 0,0 0 0,-1 0 0,0 0 0,0 0 0,1 0 0,-1 0 0,1 0 0,0 0 0,-1 0 0,0 0 0,1 0 0,-1 0 0,1 0 0,0 0 0,-1 0 0,2 0 0,-2 0 0,0 1 0,0 0 0,0-1 0,1 1 0,-1 0 0,0 0 0,-1 1 0,1-1 0,0 1 0,0-1 0,-1 1 0,0 0 0,-1 1 0,1-1 0,-1 0 0,1 0 0,-1 1 0,0 0 0,0-1 0,0 0 0,-5-1 0,2 0 0,-4-3 0,3 0 0,-4-7 0,2 0 0,-10-15 0,9 9 0,-6-9 0,7 10 0,1 0 0,-1 0 0,2 2 0,-2-2 0,3-4 0,0-11 0,2-9 0,1-1 0,0 5 0,0 2 0,2-7 0,-1 11 0,4-9 0,-1 20 0,0-1 0,-1 5 0,-1 3 0,1 5 0,-2-1 0,0 4 0,-1-1 0,1 1 0,-1 0 0,1-1 0,-1 1 0,0 0 0,0-1 0,0 1 0,0-1 0,0 1 0,0-1 0,0 1 0,0-1 0,0 0 0,0 1 0,0-1 0,0 1 0,0 0 0,1 0 0,1 0 0,1 1 0,-2-1 0,1 2 0,1-1 0,-1 1 0,1 0 0,-1 0 0,0 0 0,1 0 0,-1 0 0,1 0 0,-1 1 0,0 0 0,0 1 0,0 0 0,0 1 0,0 0 0,1 2 0,-1-1 0,2 0 0,-2 0 0,0 0 0,0-2 0,0 1 0,-1-1 0,0 0 0,0 0 0,-1 2 0,2-2 0,-2 2 0,1-2 0,-1 0 0,0 1 0,0-1 0,1 1 0,-1-2 0,0 2 0,0-10 0,-1 5 0,1-8 0,-2 6 0,2 0 0,-1 0 0,0 0 0,1 1 0,-1 0 0,1 1 0,0-1 0,0 0 0,0 0 0,0 1 0,0 0 0,0 0 0,0-1 0,0 1 0,0 0 0,0-1 0,0 1 0,0-1 0,0 1 0,0-1 0,0 1 0,-1-1 0,1 1 0,-1 0 0,0 0 0,1-1 0,-2 1 0,2 0 0,-2 0 0,1 0 0,0 0 0,-1-1 0,2 1 0,-2 0 0,2 0 0,-1 0 0,0-1 0,0 2 0,0-3 0,0 3 0,1-2 0,0 1 0,0 0 0,0-1 0,0 0 0,0 1 0,0 0 0,1-1 0,0 1 0,-1-1 0,0 1 0,0 0 0,1 8 0,-2 0 0,-6 17 0,3-15 0,-4 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695"/>
    </inkml:context>
    <inkml:brush xml:id="br0">
      <inkml:brushProperty name="width" value="0.1" units="cm"/>
      <inkml:brushProperty name="height" value="0.1" units="cm"/>
    </inkml:brush>
  </inkml:definitions>
  <inkml:trace contextRef="#ctx0" brushRef="#br0">297 279 24575,'-8'-2'0,"1"-1"0,-1-8 0,4 4 0,-3-5 0,7 9 0,-1 1 0,0 0 0,0 0 0,0-1 0,-1-1 0,1 2 0,-1-1 0,1 1 0,-1-1 0,0 1 0,0-1 0,0 1 0,0 0 0,0-1 0,0 1 0,0-3 0,0 3 0,0-1 0,0 1 0,0 0 0,-1 0 0,1 0 0,-1 0 0,1 0 0,-1 0 0,-1 1 0,0-1 0,1 1 0,-1-1 0,-1 0 0,0 0 0,1 1 0,0-1 0,0 0 0,0 1 0,0-1 0,-1 2 0,1-2 0,0 1 0,-1 0 0,2-1 0,-1 1 0,1-1 0,-2 2 0,2-1 0,-1 0 0,0 1 0,1-1 0,-1 1 0,2-1 0,-2 1 0,1-1 0,-1 1 0,1-1 0,1 1 0,0-1 0,0 1 0,-1 0 0,1 0 0,0 0 0,-1 0 0,0 0 0,0 0 0,1-1 0,0 1 0,-1-2 0,1 2 0,-1-2 0,1 2 0,0-1 0,0 0 0,-1 0 0,0 0 0,1 0 0,0 0 0,1 0 0,-1 0 0,0-1 0,0 1 0,0 0 0,-1-1 0,1 2 0,-1-1 0,1 1 0,0-1 0,0 0 0,-1-1 0,1 1 0,-1 0 0,1 0 0,0 1 0,-1 0 0,1-1 0,0 0 0,0 0 0,1-1 0,3-1 0,-1 0 0,3 0 0,-2 1 0,0 0 0,0 0 0,0 0 0,0 0 0,-1 0 0,1 0 0,0 0 0,0 0 0,0 0 0,0 0 0,0 1 0,0-1 0,0 1 0,0-1 0,0 1 0,0 0 0,0 0 0,1 1 0,-2-2 0,1 1 0,-1 0 0,1-2 0,-1 1 0,-1-1 0,2 1 0,-2 0 0,2-1 0,-2 1 0,1-1 0,-1 1 0,1 1 0,0-2 0,0 1 0,0-1 0,0 1 0,-1 0 0,1 0 0,0 0 0,1 0 0,0 1 0,0 0 0,0 0 0,0 1 0,1 0 0,0 0 0,-1 0 0,1 0 0,-1 0 0,0 0 0,0 0 0,1 0 0,0 0 0,-11 4 0,5-2 0,-8 3 0,4-2 0,2 1 0,0 0 0,1 1 0,1 0 0,0 0 0,0 1 0,1-2 0,0 0 0,1 1 0,-1-2 0,1 0 0,-1 0 0,1-1 0,-1 1 0,0-1 0,1 0 0,0 0 0,-1-1 0,0 1 0,0-1 0,0 0 0,0 1 0,0 0 0,0 0 0,0-1 0,1 0 0,-2-1 0,1 0 0,-1 0 0,0 0 0,1-1 0,0-1 0,1 0 0,0 0 0,0 1 0,1-2 0,-2 1 0,8 4 0,-2-2 0,5 4 0,-4-1 0,0-2 0,-1 1 0,0-1 0,1 0 0,0 1 0,0 0 0,0 0 0,0 0 0,-1 0 0,0 0 0,1 0 0,-2 1 0,1-2 0,-1 1 0,1-1 0,0 1 0,-2 0 0,1 0 0,0 0 0,-1 0 0,1 0 0,0 1 0,-1-1 0,2 2 0,-2-2 0,1 3 0,-1-3 0,1 1 0,-1 0 0,0 0 0,1 1 0,-1 0 0,2 0 0,-1-1 0,-1 1 0,1 0 0,0-1 0,-1 0 0,2-1 0,-2 1 0,0-1 0,-1 0 0,1 0 0,0 0 0,1 1 0,0-1 0,0 1 0,0 0 0,-1-1 0,1 1 0,0-1 0,-1 0 0,1 1 0,-1-2 0,0 1 0,0 0 0,0 0 0,0 0 0,0-1 0,0 1 0,0-2 0,0 2 0,1-1 0,-1 0 0,1 0 0,-1-1 0,-1 0 0,2 0 0,-1 0 0,1 0 0,-1 0 0,1 0 0,-1 0 0,0-1 0,0 0 0,0-1 0,-1 0 0,1 1 0,-1-1 0,0 0 0,1 0 0,-1 0 0,1 1 0,-1-2 0,0 2 0,0-1 0,1 1 0,0-1 0,-1 0 0,0-1 0,-1 2 0,1-2 0,0 0 0,0 1 0,0-1 0,-1 1 0,1 0 0,-1-1 0,1 1 0,0 0 0,0 0 0,0 0 0,0-2 0,-1 2 0,0-3 0,-1 2 0,0 0 0,-1-2 0,-1 2 0,1 0 0,1 0 0,-1 1 0,2 0 0,-2 0 0,1-1 0,0 1 0,0 0 0,0-1 0,0 2 0,-1-2 0,0 1 0,0 1 0,1 0 0,-1 0 0,0-1 0,1 0 0,-1 0 0,1 0 0,-1 1 0,0-1 0,0 1 0,0-2 0,0 0 0,0 1 0,0 0 0,0 1 0,0-1 0,0 0 0,0 0 0,0 0 0,0 1 0,0 0 0,0-1 0,0 1 0,0 0 0,0 0 0,0 0 0,0 0 0,0-1 0,0 1 0,0 1 0,0-2 0,-1 2 0,2-2 0,-3 1 0,3-1 0,-2 0 0,1 1 0,0-1 0,1 1 0,-1 0 0,0-1 0,0 0 0,1 0 0,-1-1 0,2 2 0,-1-1 0,0-1 0,0 1 0,-1-1 0,1 1 0,-1 0 0,1 0 0,0 0 0,0 0 0,0 0 0,-1 1 0,0-1 0,1 0 0,0-1 0,0 1 0,0-1 0,1 1 0,-1 0 0,0 0 0,0 0 0,-1 0 0,1 1 0,-1-1 0,1 0 0,-1 1 0,1-1 0,-2 1 0,1 0 0,1-1 0,-1 0 0,1 1 0,-1-1 0,1 0 0,-1 0 0,1-1 0,0 2 0,-1 0 0,0 0 0,0-1 0,1-1 0,-1 2 0,4 7 0,-1 4 0,1-1 0,-1-1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696"/>
    </inkml:context>
    <inkml:brush xml:id="br0">
      <inkml:brushProperty name="width" value="0.1" units="cm"/>
      <inkml:brushProperty name="height" value="0.1" units="cm"/>
    </inkml:brush>
  </inkml:definitions>
  <inkml:trace contextRef="#ctx0" brushRef="#br0">1 26 24575,'7'0'0,"-1"0"0,-3 0 0,-1 0 0,-1 0 0,2 0 0,-1-1 0,1 0 0,-1 0 0,0 0 0,0 1 0,0-1 0,1 0 0,-1 1 0,0-2 0,0 2 0,0-2 0,0 1 0,-1-1 0,1 1 0,0-1 0,1 1 0,-1 0 0,-1 0 0,2 0 0,-2 1 0,3 0 0,-2 0 0,0 0 0,1 0 0,-11-3 0,8 3 0,-9-3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692"/>
    </inkml:context>
    <inkml:brush xml:id="br0">
      <inkml:brushProperty name="width" value="0.1" units="cm"/>
      <inkml:brushProperty name="height" value="0.1" units="cm"/>
    </inkml:brush>
  </inkml:definitions>
  <inkml:trace contextRef="#ctx0" brushRef="#br0">528 0 24575,'-6'2'0,"-3"0"0,4 0 0,-4 1 0,2 1 0,-2-1 0,-5 4 0,4-4 0,-1 2 0,0-2 0,4 0 0,-3 0 0,4 0 0,-2 0 0,3 0 0,0-2 0,0 0 0,2-1 0,-1 0 0,2 0 0,-2 0 0,2 0 0,-2 0 0,1 0 0,1 0 0,-1 0 0,1 0 0,-1 0 0,1 0 0,-1 0 0,1 0 0,-1 0 0,-1 0 0,0 0 0,-2 0 0,-1 0 0,1 0 0,-1 0 0,3 0 0,0 0 0,1 2 0,0-2 0,1 1 0,-2-1 0,1 0 0,-4 0 0,2 1 0,-2 0 0,2 0 0,-1-1 0,2 1 0,-2-1 0,3 1 0,0-1 0,-1 0 0,-1 0 0,0 2 0,-1-2 0,0 1 0,-1 0 0,1 0 0,-3 0 0,5 0 0,-3 0 0,4 0 0,-1-1 0,1 1 0,1-1 0,-2 1 0,1 0 0,-2 0 0,2 0 0,-3 0 0,0 1 0,1-1 0,-3 0 0,5-1 0,-1 0 0,2 0 0,0 0 0,-1 0 0,1 0 0,-1 0 0,-1 0 0,1 0 0,-2 0 0,2 0 0,-1 0 0,2 0 0,-1 0 0,1 0 0,-1 0 0,1 0 0,-1 0 0,-1 0 0,0 0 0,0 0 0,-2 0 0,4 0 0,-2 0 0,0 0 0,1 0 0,-2 0 0,1 0 0,-2 0 0,2 0 0,-1 0 0,2 0 0,-3 0 0,4 0 0,-2 0 0,1 0 0,1 0 0,-1 1 0,1 0 0,1 1 0,6-2 0,-2 1 0,4-2 0,-1 1 0,-2-1 0,1 1 0,-2 0 0,0 0 0,-1 0 0,1 0 0,-1 0 0,1 0 0,-1 0 0,1 0 0,-1 0 0,1 0 0,-1 0 0,1 0 0,-1 0 0,1 0 0,-1 0 0,1 0 0,-1 0 0,1 0 0,-1 0 0,2 0 0,-1 0 0,1 0 0,-1 0 0,0 0 0,0 0 0,4 0 0,-2-2 0,4 2 0,-2-1 0,1 0 0,-1 0 0,-1 0 0,-1 0 0,-1 0 0,2 0 0,-3 1 0,0 0 0,0 0 0,1 0 0,0-1 0,2 1 0,-2-2 0,1 2 0,-2 0 0,2 0 0,-2 0 0,2 0 0,-2 0 0,3 0 0,-1 0 0,1-1 0,3 1 0,1-1 0,-1 1 0,0 0 0,-3 0 0,-2 0 0,1 0 0,-2 0 0,1 0 0,0 0 0,-1 0 0,2 0 0,-2 0 0,2 0 0,-2 0 0,2 0 0,-2 0 0,1 0 0,-1 0 0,-1 0 0,2 0 0,-1 0 0,1 0 0,0 0 0,0 0 0,3 0 0,-1 0 0,3 0 0,-1 0 0,-1 0 0,2 0 0,-3 0 0,3 0 0,-3 0 0,3 0 0,-2 0 0,2 0 0,1 0 0,-1 0 0,-2 0 0,1 0 0,-3 0 0,-1 0 0,0 0 0,-1 0 0,-1 0 0,1 0 0,-1 0 0,1 0 0,-1 0 0,0-3 0,-1 0 0,-3-5 0,-1-2 0,1 2 0,-1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693"/>
    </inkml:context>
    <inkml:brush xml:id="br0">
      <inkml:brushProperty name="width" value="0.1" units="cm"/>
      <inkml:brushProperty name="height" value="0.1" units="cm"/>
    </inkml:brush>
  </inkml:definitions>
  <inkml:trace contextRef="#ctx0" brushRef="#br0">456 319 24575,'-7'0'0,"1"0"0,4 0 0,-1 0 0,1 0 0,-4 0 0,1 0 0,-5 0 0,6 0 0,-3 0 0,2 0 0,1 0 0,-1 0 0,1 0 0,-2 0 0,-1 0 0,-1 0 0,-1 0 0,0 0 0,-1 0 0,3 0 0,-1 0 0,3 0 0,1 0 0,0 0 0,1 0 0,1 0 0,-1 0 0,1 0 0,-2 0 0,1 0 0,-1 0 0,1 0 0,-1 0 0,1 0 0,-1 0 0,2 0 0,-2 0 0,1 0 0,-1 0 0,0 0 0,1 0 0,-2 0 0,2 0 0,-2 0 0,2 0 0,-1 0 0,0 0 0,1 0 0,-1 0 0,2 0 0,-1 0 0,0 0 0,1 0 0,-1 0 0,-1 0 0,0 0 0,-3 0 0,1 0 0,-1 0 0,1 0 0,2 0 0,-2 0 0,3 0 0,-2 0 0,1 0 0,-2 0 0,1 0 0,-1 0 0,-1 0 0,-1 0 0,0 0 0,0 0 0,3 0 0,-2 0 0,4 0 0,-1 0 0,2 0 0,-1 0 0,2-2 0,0 0 0,1-2 0,0 0 0,0 2 0,0-1 0,0 1 0,0-1 0,0 0 0,0 1 0,0-1 0,0 1 0,0-1 0,0 1 0,0-1 0,0 1 0,0-1 0,0 0 0,0 0 0,0-2 0,0-2 0,0 1 0,0-1 0,0 3 0,0-10 0,-1-2 0,0 0 0,0-1 0,1 11 0,0 0 0,0 2 0,0-1 0,0-1 0,-1-2 0,0 1 0,0 1 0,1-1 0,0-5 0,0 2 0,0-5 0,0 5 0,0 1 0,0 2 0,0 2 0,0 0 0,0 2 0,0-1 0,1 3 0,0-1 0,3 1 0,-5-2 0,-1 1 0,-3-1 0,-1 1 0,2 0 0,2 2 0,-2-3 0,1 2 0,-1-1 0,2 1 0,-1 0 0,0 1 0,1-1 0,-1 1 0,1-1 0,-1 0 0,-1-1 0,1 2 0,-2-3 0,2 3 0,-2-3 0,2 3 0,-1-2 0,2 1 0,0-1 0,8 2 0,-4 0 0,6 0 0,-5 2 0,-1-1 0,3 1 0,-1-1 0,2 1 0,-2 0 0,5-1 0,3 2 0,31 1 0,0 3 0,14 0 0,-1 3 0,-21-3 0,13 3 0,-12-1 0,4 0 0,-5 0 0,-3-2 0,-5 0 0,4-2 0,-6 2 0,-1-2 0,-1 0 0,-7-1 0,5 1 0,-5-1 0,-1 1 0,-5-2 0,-1-1 0,-3 0 0,-2-1 0,0 0 0,-2 0 0,1-1 0,-1 1 0,1-1 0,-1 0 0,1 2 0,-1-2 0,1 1 0,-1-1 0,1 0 0,-2 2 0,0 0 0,-1 1 0,-5-2 0,0 0 0,-12-1 0,0 0 0,-12 0 0,-4 0 0,-7 0 0,9 0 0,-3 0 0,12-1 0,-1 0 0,4 0 0,6 1 0,3 0 0,4 0 0,2-2 0,2 2 0,-2-2 0,2 1 0,0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699"/>
    </inkml:context>
    <inkml:brush xml:id="br0">
      <inkml:brushProperty name="width" value="0.1" units="cm"/>
      <inkml:brushProperty name="height" value="0.1" units="cm"/>
    </inkml:brush>
  </inkml:definitions>
  <inkml:trace contextRef="#ctx0" brushRef="#br0">216 272 24575,'-1'-20'0,"0"4"0,1 9 0,0 3 0,0-2 0,0 2 0,0-1 0,0-1 0,0 1 0,0-1 0,0 3 0,0-2 0,0 0 0,0-2 0,0 1 0,0-2 0,-1 2 0,1 1 0,-2-2 0,1 4 0,-1-2 0,-1 1 0,1 2 0,0-1 0,0 2 0,0-1 0,0 1 0,-2-3 0,0 1 0,-1-1 0,-1-2 0,1 1 0,-2-1 0,2 1 0,0 1 0,1 1 0,0-1 0,2 2 0,-2 0 0,1 0 0,-5-2 0,3 0 0,-4-1 0,5 2 0,-2 0 0,2 1 0,-1-2 0,2 2 0,-1 0 0,1 0 0,-2-1 0,0-1 0,-1 0 0,-2 0 0,1-1 0,1 3 0,0-2 0,1 2 0,-1 0 0,2 0 0,0 1 0,0-1 0,1 1 0,1-1 0,0 2 0,-1 0 0,8 3 0,-5-1 0,6 2 0,-5-3 0,-1 1 0,1 1 0,-1-1 0,1 1 0,-1-1 0,0 0 0,0 2 0,1 0 0,0 0 0,0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0,-1 1 0,1 1 0,-1-1 0,0 0 0,0 1 0,1-3 0,-1 2 0,2-1 0,-2-2 0,1 3 0,-1-5 0,1 2 0,-1-3 0,0 1 0,1-2 0,-1 1 0,3-9 0,-3 1 0,4-8 0,-3 5 0,2-2 0,-1 0 0,1-3 0,0 1 0,1-6 0,-1 3 0,3-1 0,-2 0 0,2 2 0,-1-1 0,2-4 0,0 2 0,-1 0 0,3-2 0,-2 4 0,1-5 0,-1 5 0,0-2 0,0 4 0,1-3 0,-1 4 0,-2 0 0,0 3 0,-1 0 0,-1 4 0,-1 0 0,0 3 0,0-1 0,-1 1 0,0 0 0,-1-1 0,0 1 0,0 13 0,0 0 0,-1 14 0,-1 0 0,-4 15 0,1 4 0,-2 0 0,4-6 0,-2-8 0,3 12 0,-2-4 0,2 7 0,0-18 0,2 1 0,0-8 0,0 12 0,0-13 0,0 7 0,0-15 0,0 3 0,0-5 0,0-3 0,0-2 0,0-2 0,1-10 0,0 0 0,0-11 0,2 2 0,-3-3 0,3-3 0,-1-2 0,1-3 0,1 3 0,-1-2 0,0 2 0,4-3 0,-1 1 0,2-1 0,-2 7 0,1-3 0,-1 9 0,-2-3 0,0 5 0,-1 4 0,-1 2 0,0 4 0,-1 0 0,1 2 0,-1 7 0,0 0 0,0 13 0,-1-4 0,0 7 0,0-3 0,0-1 0,0 1 0,0-2 0,0 2 0,0-4 0,0-4 0,0-1 0,0-5 0,0 0 0,0-4 0,0-9 0,0-2 0,0-9 0,0 2 0,2 0 0,-1 0 0,2-1 0,0 0 0,1-4 0,-2 6 0,3-4 0,-1 8 0,0 1 0,0-1 0,-1 6 0,0 0 0,0 3 0,-1 2 0,0 0 0,1 3 0,-1 3 0,2 4 0,-2 8 0,1-1 0,0 1 0,0-2 0,-1 0 0,0-1 0,-1 0 0,1-2 0,-1-3 0,0-1 0,-1-3 0,1-2 0,-1 0 0,1-1 0,1-10 0,-1 0 0,0-9 0,-1 4 0,0-4 0,0 4 0,0-3 0,0 2 0,0 1 0,0 3 0,0 1 0,0 3 0,0 2 0,0 1 0,1 2 0,0 6 0,1 0 0,-1 7 0,2-3 0,-3 1 0,1-1 0,-1 1 0,1-1 0,-1 0 0,2-2 0,-2 0 0,0-3 0,0 1 0,0-3 0,0 1 0,0-1 0,0 0 0,0 1 0,0-1 0,0 1 0,0-1 0,0 0 0,2 0 0,0-1 0,1-1 0,0 0 0,-1 0 0,1 0 0,-1 0 0,1 0 0,-1 1 0,0-1 0,-1-3 0,-1-1 0,0-2 0,-2 0 0,1 2 0,-1 0 0,0-1 0,2 0 0,-2 0 0,2-1 0,-1 2 0,0 0 0,1-1 0,-1 1 0,1-1 0,0 1 0,0 0 0,0-1 0,-1 1 0,1 0 0,-1-1 0,1 2 0,-1-8 0,0 7 0,1-5 0,0 5 0,0 2 0,-1-1 0,0 1 0,1 0 0,0-1 0,0 1 0,-1-1 0,0 1 0,1 0 0,0-1 0,-1 1 0,1-1 0,-1 1 0,1 0 0,-1-1 0,0 1 0,0-4 0,1 0 0,0-2 0,0-2 0,0 3 0,0-2 0,0 3 0,0 1 0,0 0 0,-1 1 0,1 1 0,-1 0 0,0 1 0,1 0 0,-2 0 0,1-1 0,0 1 0,-1-1 0,2 1 0,-2 0 0,1-1 0,0 1 0,-1-1 0,1 1 0,-1 0 0,0 1 0,-1-1 0,1 2 0,-2-2 0,0 2 0,-2-1 0,-2 0 0,0 0 0,0-1 0,-2 2 0,3-2 0,-3 2 0,2-2 0,0 2 0,2 0 0,-1 0 0,1 0 0,-3 0 0,2 3 0,-2-1 0,3 3 0,0-1 0,1 2 0,-1-2 0,1 1 0,2-1 0,-1 0 0,1 0 0,-1 0 0,1-1 0,1-1 0,0 0 0,0 0 0,1-1 0,0 1 0,1 1 0,1-1 0,1 0 0,0-1 0,1-1 0,-1 0 0,0 0 0,0-2 0,0 0 0,0-4 0,1-1 0,-1-2 0,1-2 0,-2-1 0,1 1 0,-1-1 0,0 2 0,-1 1 0,0 0 0,0 2 0,0 1 0,0 2 0,0 0 0,0 1 0,0 0 0,0 1 0,-1 0 0,-1 0 0,0 1 0,-2 0 0,1 1 0,-1 0 0,0 0 0,2 0 0,-1 0 0,1 0 0,0 0 0,0 4 0,1 1 0,-2 4 0,3-1 0,-2 2 0,0-2 0,0 3 0,-1-2 0,2-1 0,-1-1 0,0 1 0,1-3 0,-1 1 0,2-3 0,-1 0 0,0-1 0,1 0 0,-1 1 0,1-1 0,0 1 0,0-1 0,0 0 0,0 1 0,0-1 0,0 1 0,0-1 0,0 0 0,0 1 0,0 0 0,0 2 0,0-3 0,0 1 0,0 0 0,0-1 0,-1 2 0,0-1 0,-1 0 0,-1 0 0,1-1 0,0 2 0,0-2 0,0 2 0,0 0 0,0-1 0,0 1 0,0-1 0,0 1 0,0 1 0,1-1 0,0 2 0,-1 0 0,1 1 0,-1 0 0,0-1 0,1 1 0,0-2 0,-1 1 0,1 0 0,0-2 0,0 1 0,1-2 0,-1 1 0,1-2 0,0 1 0,0-1 0,0 1 0,0-1 0,0 1 0,0-1 0,0 1 0,0 0 0,0 0 0,0 0 0,0-1 0,0 1 0,0-1 0,0 0 0,-1 1 0,1-1 0,-1 1 0,1-1 0,0-1 0,-1 2 0,1-1 0,-1 1 0,1-1 0,0 0 0,-1 1 0,1-1 0,-1 1 0,1-1 0,0 0 0,0 0 0,-1 1 0,1-1 0,-1 0 0,0 1 0,1-1 0,-1 1 0,1-1 0,0 0 0,0 0 0,-1 1 0,0-1 0,1 0 0,-1 1 0,0-1 0,1 1 0,0-2 0,0 1 0,-1 1 0,0-1 0,1 1 0,0-1 0,0 0 0,-1 1 0,0-1 0,1 0 0,0 0 0,0 0 0,-1 1 0,0-1 0,1 1 0,0-1 0,0 1 0,0-1 0,0 1 0,0-1 0,0 0 0,0 1 0,-1-1 0,0 0 0,1 0 0,0 0 0,0 1 0,-1-1 0,0 1 0,1-1 0,-1 0 0,0 1 0,1-1 0,-1 1 0,1-1 0,-1 0 0,0 1 0,0-1 0,-1 0 0,0-2 0,-1 0 0,0 0 0,0 0 0,1 0 0,0 0 0,-1-3 0,2 1 0,-1-2 0,2 2 0,-1-2 0,1 1 0,0-1 0,0 2 0,0-1 0,0 1 0,0 0 0,0-1 0,0 1 0,0-1 0,0 1 0,0-1 0,1 1 0,-1 0 0,1 0 0,0 0 0,0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0,0-1 0,0-1 0,0 1 0,0 0 0,0 0 0,2-1 0,-1 0 0,1 0 0,-1-1 0,0 1 0,0 0 0,0 0 0,0 1 0,0-1 0,0 1 0,0-1 0,-1 1 0,1 0 0,-1-1 0,0 1 0,0 1 0,0-1 0,0 1 0,0-1 0,-1 0 0,1 0 0,0 0 0,0 1 0,-1-1 0,2 0 0,-1 0 0,1 0 0,-1 0 0,1-2 0,0 2 0,0-1 0,0 0 0,0 1 0,1-2 0,-1 1 0,1-1 0,-1 0 0,0 0 0,1 0 0,0 0 0,-1 0 0,0 0 0,1 0 0,-1 0 0,1 0 0,-1 1 0,1-1 0,-1 1 0,1 0 0,-1 0 0,0-1 0,1 1 0,-1 0 0,1-1 0,-1 1 0,0-1 0,1 0 0,-1 0 0,0 0 0,1 0 0,-1 0 0,1 0 0,-1 0 0,1 0 0,-1 0 0,1 0 0,-1 0 0,1 0 0,-1 0 0,0 0 0,0 0 0,1 0 0,-1 0 0,1 0 0,-1 0 0,1 0 0,-1 0 0,0 0 0,1 0 0,-1 0 0,1 0 0,-1 0 0,0 0 0,0 0 0,1 0 0,-1 0 0,0 0 0,0 0 0,1 0 0,-1 0 0,1 0 0,-1 0 0,0 0 0,1 0 0,-1 0 0,1 0 0,-1 0 0,0 0 0,1 0 0,-1 0 0,1 0 0,-1 0 0,0 0 0,0 0 0,1 0 0,-1 0 0,0 0 0,1 0 0,-1 0 0,1 0 0,-1 0 0,0 0 0,1 0 0,-1 0 0,1 0 0,-1 0 0,0 0 0,0 0 0,1 0 0,-1 0 0,0 0 0,1 0 0,-1 0 0,1 0 0,-1 0 0,1 0 0,-1 0 0,0 0 0,1 0 0,-1 0 0,1 0 0,-1 0 0,0-1 0,0-1 0,-2 0 0,1 0 0,0 0 0,-1-1 0,2 0 0,-1-1 0,0 0 0,0 1 0,-1 1 0,1 0 0,0 0 0,0-1 0,1 0 0,-2 1 0,1 0 0,0 0 0,0-1 0,0 1 0,1 0 0,-2 0 0,2 0 0,-1-1 0,0 0 0,1 1 0,-2 0 0,1 0 0,1-1 0,-2 1 0,3-1 0,-3 1 0,1 0 0,1-1 0,-1 1 0,0-1 0,0 1 0,-1 0 0,1 0 0,-1 0 0,2-1 0,-2 1 0,1 0 0,-1-1 0,0 1 0,0-1 0,0 1 0,0-1 0,0 1 0,1 0 0,-1 0 0,1 0 0,-1-1 0,0 1 0,0-1 0,0 0 0,0 0 0,0 0 0,1 1 0,-1-1 0,1 1 0,-1-1 0,0 1 0,0 0 0,1-2 0,-1 2 0,1-2 0,0-1 0,-1 1 0,1-2 0,0 2 0,0 0 0,0 2 0,-1-2 0,1 2 0,-1-2 0,0 1 0,0 0 0,0 0 0,0 1 0,0-2 0,0 2 0,0-1 0,0 1 0,0 0 0,0-1 0,0 0 0,0 1 0,0 0 0,0 0 0,0-1 0,0 1 0,0-1 0,-1 1 0,-1 0 0,-1 1 0,0 0 0,-2 1 0,1 0 0,-3 0 0,0 0 0,-2 0 0,-1 0 0,-1 0 0,1 0 0,-1 0 0,1 0 0,1 1 0,-1 0 0,3 2 0,-4-1 0,3 2 0,-3 0 0,1 1 0,1 0 0,-1-1 0,4 0 0,-3-1 0,5 0 0,-2 0 0,2-1 0,0 0 0,0 0 0,1 0 0,-1 0 0,-2 0 0,0 1 0,-1 0 0,0 0 0,0 0 0,1 0 0,0-1 0,2 0 0,-1 0 0,0 1 0,2-1 0,-1 0 0,2 0 0,0-1 0,1 1 0,0 1 0,0-1 0,0 1 0,1 0 0,0 0 0,0 1 0,0-1 0,0 0 0,0-1 0,0 1 0,2-1 0,-1 0 0,3 0 0,-1 0 0,2 0 0,-1 1 0,0-2 0,0 1 0,0-2 0,-2 1 0,2 0 0,-2-1 0,1 1 0,0-1 0,-1 0 0,1 0 0,0 0 0,0 0 0,1 0 0,-2 0 0,1 0 0,0 0 0,-1 0 0,1 0 0,0 0 0,-1 0 0,1 0 0,0 0 0,1 0 0,-1 0 0,1 0 0,-1 0 0,1 0 0,0-1 0,1 1 0,-1-2 0,2 1 0,-3-2 0,1 2 0,1-1 0,-1 1 0,0-1 0,1 0 0,0-1 0,0 1 0,0-1 0,0 0 0,-1-1 0,2 1 0,-2-2 0,1 1 0,-1-1 0,-1 1 0,1 0 0,0-1 0,-1 0 0,3-2 0,-2 1 0,1-1 0,-1 2 0,-1-1 0,0 2 0,-1 0 0,-1-1 0,0 1 0,0-1 0,-1 1 0,1 0 0,-1 0 0,1 1 0,-1 1 0,1 0 0,0 11 0,-1-3 0,0 9 0,-2-5 0,0 0 0,-1-1 0,1 1 0,-2 5 0,3-6 0,-1 5 0,1-10 0,1 2 0,-1-2 0,1-1 0,0 0 0,-1-1 0,1 1 0,-1-1 0,1 1 0,-1-1 0,1 0 0,-1 1 0,0-1 0,1 1 0,-1-2 0,1 2 0,0-1 0,0 1 0,-1-1 0,0 0 0,-2-1 0,0 0 0,-1 0 0,0 0 0,0-1 0,2 0 0,-2 0 0,2 0 0,-1 0 0,1 0 0,-2 0 0,2 0 0,-1 0 0,1 0 0,0 0 0,0 0 0,8 0 0,-3 0 0,6-1 0,-5 0 0,-2 1 0,1 0 0,-1 0 0,1 0 0,-1 0 0,1 0 0,-1 0 0,0 0 0,1 0 0,-1 0 0,1 0 0,-1 0 0,0 0 0,1 0 0,0 0 0,-1 0 0,0 0 0,0 0 0,1 0 0,-1 0 0,1 0 0,0 0 0,-1 0 0,0 0 0,1 0 0,-1 0 0,1 0 0,0 0 0,-1 0 0,2 0 0,-2 0 0,0 1 0,0 0 0,0-1 0,1 1 0,-1 0 0,0 0 0,-1 1 0,1-1 0,0 1 0,0-1 0,-1 1 0,0 0 0,-1 1 0,1-1 0,-1 0 0,1 0 0,-1 1 0,0 0 0,0-1 0,0 0 0,-5-1 0,2 0 0,-4-3 0,3 0 0,-4-7 0,2 0 0,-10-15 0,9 9 0,-6-9 0,7 10 0,1 0 0,-1 0 0,2 2 0,-2-2 0,3-4 0,0-11 0,2-9 0,1-1 0,0 5 0,0 2 0,2-7 0,-1 11 0,4-9 0,-1 20 0,0-1 0,-1 5 0,-1 3 0,1 5 0,-2-1 0,0 4 0,-1-1 0,1 1 0,-1 0 0,1-1 0,-1 1 0,0 0 0,0-1 0,0 1 0,0-1 0,0 1 0,0-1 0,0 1 0,0-1 0,0 0 0,0 1 0,0-1 0,0 1 0,0 0 0,1 0 0,1 0 0,1 1 0,-2-1 0,1 2 0,1-1 0,-1 1 0,1 0 0,-1 0 0,0 0 0,1 0 0,-1 0 0,1 0 0,-1 1 0,0 0 0,0 1 0,0 0 0,0 1 0,0 0 0,1 2 0,-1-1 0,2 0 0,-2 0 0,0 0 0,0-2 0,0 1 0,-1-1 0,0 0 0,0 0 0,-1 2 0,2-2 0,-2 2 0,1-2 0,-1 0 0,0 1 0,0-1 0,1 1 0,-1-2 0,0 2 0,0-10 0,-1 5 0,1-8 0,-2 6 0,2 0 0,-1 0 0,0 0 0,1 1 0,-1 0 0,1 1 0,0-1 0,0 0 0,0 0 0,0 1 0,0 0 0,0 0 0,0-1 0,0 1 0,0 0 0,0-1 0,0 1 0,0-1 0,0 1 0,0-1 0,0 1 0,-1-1 0,1 1 0,-1 0 0,0 0 0,1-1 0,-2 1 0,2 0 0,-2 0 0,1 0 0,0 0 0,-1-1 0,2 1 0,-2 0 0,2 0 0,-1 0 0,0-1 0,0 2 0,0-3 0,0 3 0,1-2 0,0 1 0,0 0 0,0-1 0,0 0 0,0 1 0,0 0 0,1-1 0,0 1 0,-1-1 0,0 1 0,0 0 0,1 8 0,-2 0 0,-6 17 0,3-15 0,-4 5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0"/>
    </inkml:context>
    <inkml:brush xml:id="br0">
      <inkml:brushProperty name="width" value="0.1" units="cm"/>
      <inkml:brushProperty name="height" value="0.1" units="cm"/>
    </inkml:brush>
  </inkml:definitions>
  <inkml:trace contextRef="#ctx0" brushRef="#br0">297 279 24575,'-8'-2'0,"1"-1"0,-1-8 0,4 4 0,-3-5 0,7 9 0,-1 1 0,0 0 0,0 0 0,0-1 0,-1-1 0,1 2 0,-1-1 0,1 1 0,-1-1 0,0 1 0,0-1 0,0 1 0,0 0 0,0-1 0,0 1 0,0-3 0,0 3 0,0-1 0,0 1 0,0 0 0,-1 0 0,1 0 0,-1 0 0,1 0 0,-1 0 0,-1 1 0,0-1 0,1 1 0,-1-1 0,-1 0 0,0 0 0,1 1 0,0-1 0,0 0 0,0 1 0,0-1 0,-1 2 0,1-2 0,0 1 0,-1 0 0,2-1 0,-1 1 0,1-1 0,-2 2 0,2-1 0,-1 0 0,0 1 0,1-1 0,-1 1 0,2-1 0,-2 1 0,1-1 0,-1 1 0,1-1 0,1 1 0,0-1 0,0 1 0,-1 0 0,1 0 0,0 0 0,-1 0 0,0 0 0,0 0 0,1-1 0,0 1 0,-1-2 0,1 2 0,-1-2 0,1 2 0,0-1 0,0 0 0,-1 0 0,0 0 0,1 0 0,0 0 0,1 0 0,-1 0 0,0-1 0,0 1 0,0 0 0,-1-1 0,1 2 0,-1-1 0,1 1 0,0-1 0,0 0 0,-1-1 0,1 1 0,-1 0 0,1 0 0,0 1 0,-1 0 0,1-1 0,0 0 0,0 0 0,1-1 0,3-1 0,-1 0 0,3 0 0,-2 1 0,0 0 0,0 0 0,0 0 0,0 0 0,-1 0 0,1 0 0,0 0 0,0 0 0,0 0 0,0 0 0,0 1 0,0-1 0,0 1 0,0-1 0,0 1 0,0 0 0,0 0 0,1 1 0,-2-2 0,1 1 0,-1 0 0,1-2 0,-1 1 0,-1-1 0,2 1 0,-2 0 0,2-1 0,-2 1 0,1-1 0,-1 1 0,1 1 0,0-2 0,0 1 0,0-1 0,0 1 0,-1 0 0,1 0 0,0 0 0,1 0 0,0 1 0,0 0 0,0 0 0,0 1 0,1 0 0,0 0 0,-1 0 0,1 0 0,-1 0 0,0 0 0,0 0 0,1 0 0,0 0 0,-11 4 0,5-2 0,-8 3 0,4-2 0,2 1 0,0 0 0,1 1 0,1 0 0,0 0 0,0 1 0,1-2 0,0 0 0,1 1 0,-1-2 0,1 0 0,-1 0 0,1-1 0,-1 1 0,0-1 0,1 0 0,0 0 0,-1-1 0,0 1 0,0-1 0,0 0 0,0 1 0,0 0 0,0 0 0,0-1 0,1 0 0,-2-1 0,1 0 0,-1 0 0,0 0 0,1-1 0,0-1 0,1 0 0,0 0 0,0 1 0,1-2 0,-2 1 0,8 4 0,-2-2 0,5 4 0,-4-1 0,0-2 0,-1 1 0,0-1 0,1 0 0,0 1 0,0 0 0,0 0 0,0 0 0,-1 0 0,0 0 0,1 0 0,-2 1 0,1-2 0,-1 1 0,1-1 0,0 1 0,-2 0 0,1 0 0,0 0 0,-1 0 0,1 0 0,0 1 0,-1-1 0,2 2 0,-2-2 0,1 3 0,-1-3 0,1 1 0,-1 0 0,0 0 0,1 1 0,-1 0 0,2 0 0,-1-1 0,-1 1 0,1 0 0,0-1 0,-1 0 0,2-1 0,-2 1 0,0-1 0,-1 0 0,1 0 0,0 0 0,1 1 0,0-1 0,0 1 0,0 0 0,-1-1 0,1 1 0,0-1 0,-1 0 0,1 1 0,-1-2 0,0 1 0,0 0 0,0 0 0,0 0 0,0-1 0,0 1 0,0-2 0,0 2 0,1-1 0,-1 0 0,1 0 0,-1-1 0,-1 0 0,2 0 0,-1 0 0,1 0 0,-1 0 0,1 0 0,-1 0 0,0-1 0,0 0 0,0-1 0,-1 0 0,1 1 0,-1-1 0,0 0 0,1 0 0,-1 0 0,1 1 0,-1-2 0,0 2 0,0-1 0,1 1 0,0-1 0,-1 0 0,0-1 0,-1 2 0,1-2 0,0 0 0,0 1 0,0-1 0,-1 1 0,1 0 0,-1-1 0,1 1 0,0 0 0,0 0 0,0 0 0,0-2 0,-1 2 0,0-3 0,-1 2 0,0 0 0,-1-2 0,-1 2 0,1 0 0,1 0 0,-1 1 0,2 0 0,-2 0 0,1-1 0,0 1 0,0 0 0,0-1 0,0 2 0,-1-2 0,0 1 0,0 1 0,1 0 0,-1 0 0,0-1 0,1 0 0,-1 0 0,1 0 0,-1 1 0,0-1 0,0 1 0,0-2 0,0 0 0,0 1 0,0 0 0,0 1 0,0-1 0,0 0 0,0 0 0,0 0 0,0 1 0,0 0 0,0-1 0,0 1 0,0 0 0,0 0 0,0 0 0,0 0 0,0-1 0,0 1 0,0 1 0,0-2 0,-1 2 0,2-2 0,-3 1 0,3-1 0,-2 0 0,1 1 0,0-1 0,1 1 0,-1 0 0,0-1 0,0 0 0,1 0 0,-1-1 0,2 2 0,-1-1 0,0-1 0,0 1 0,-1-1 0,1 1 0,-1 0 0,1 0 0,0 0 0,0 0 0,0 0 0,-1 1 0,0-1 0,1 0 0,0-1 0,0 1 0,0-1 0,1 1 0,-1 0 0,0 0 0,0 0 0,-1 0 0,1 1 0,-1-1 0,1 0 0,-1 1 0,1-1 0,-2 1 0,1 0 0,1-1 0,-1 0 0,1 1 0,-1-1 0,1 0 0,-1 0 0,1-1 0,0 2 0,-1 0 0,0 0 0,0-1 0,1-1 0,-1 2 0,4 7 0,-1 4 0,1-1 0,-1-1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1"/>
    </inkml:context>
    <inkml:brush xml:id="br0">
      <inkml:brushProperty name="width" value="0.1" units="cm"/>
      <inkml:brushProperty name="height" value="0.1" units="cm"/>
    </inkml:brush>
  </inkml:definitions>
  <inkml:trace contextRef="#ctx0" brushRef="#br0">1 26 24575,'7'0'0,"-1"0"0,-3 0 0,-1 0 0,-1 0 0,2 0 0,-1-1 0,1 0 0,-1 0 0,0 0 0,0 1 0,0-1 0,1 0 0,-1 1 0,0-2 0,0 2 0,0-2 0,0 1 0,-1-1 0,1 1 0,0-1 0,1 1 0,-1 0 0,-1 0 0,2 0 0,-2 1 0,3 0 0,-2 0 0,0 0 0,1 0 0,-11-3 0,8 3 0,-9-3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697"/>
    </inkml:context>
    <inkml:brush xml:id="br0">
      <inkml:brushProperty name="width" value="0.1" units="cm"/>
      <inkml:brushProperty name="height" value="0.1" units="cm"/>
    </inkml:brush>
  </inkml:definitions>
  <inkml:trace contextRef="#ctx0" brushRef="#br0">528 0 24575,'-6'2'0,"-3"0"0,4 0 0,-4 1 0,2 1 0,-2-1 0,-5 4 0,4-4 0,-1 2 0,0-2 0,4 0 0,-3 0 0,4 0 0,-2 0 0,3 0 0,0-2 0,0 0 0,2-1 0,-1 0 0,2 0 0,-2 0 0,2 0 0,-2 0 0,1 0 0,1 0 0,-1 0 0,1 0 0,-1 0 0,1 0 0,-1 0 0,1 0 0,-1 0 0,-1 0 0,0 0 0,-2 0 0,-1 0 0,1 0 0,-1 0 0,3 0 0,0 0 0,1 2 0,0-2 0,1 1 0,-2-1 0,1 0 0,-4 0 0,2 1 0,-2 0 0,2 0 0,-1-1 0,2 1 0,-2-1 0,3 1 0,0-1 0,-1 0 0,-1 0 0,0 2 0,-1-2 0,0 1 0,-1 0 0,1 0 0,-3 0 0,5 0 0,-3 0 0,4 0 0,-1-1 0,1 1 0,1-1 0,-2 1 0,1 0 0,-2 0 0,2 0 0,-3 0 0,0 1 0,1-1 0,-3 0 0,5-1 0,-1 0 0,2 0 0,0 0 0,-1 0 0,1 0 0,-1 0 0,-1 0 0,1 0 0,-2 0 0,2 0 0,-1 0 0,2 0 0,-1 0 0,1 0 0,-1 0 0,1 0 0,-1 0 0,-1 0 0,0 0 0,0 0 0,-2 0 0,4 0 0,-2 0 0,0 0 0,1 0 0,-2 0 0,1 0 0,-2 0 0,2 0 0,-1 0 0,2 0 0,-3 0 0,4 0 0,-2 0 0,1 0 0,1 0 0,-1 1 0,1 0 0,1 1 0,6-2 0,-2 1 0,4-2 0,-1 1 0,-2-1 0,1 1 0,-2 0 0,0 0 0,-1 0 0,1 0 0,-1 0 0,1 0 0,-1 0 0,1 0 0,-1 0 0,1 0 0,-1 0 0,1 0 0,-1 0 0,1 0 0,-1 0 0,1 0 0,-1 0 0,1 0 0,-1 0 0,2 0 0,-1 0 0,1 0 0,-1 0 0,0 0 0,0 0 0,4 0 0,-2-2 0,4 2 0,-2-1 0,1 0 0,-1 0 0,-1 0 0,-1 0 0,-1 0 0,2 0 0,-3 1 0,0 0 0,0 0 0,1 0 0,0-1 0,2 1 0,-2-2 0,1 2 0,-2 0 0,2 0 0,-2 0 0,2 0 0,-2 0 0,3 0 0,-1 0 0,1-1 0,3 1 0,1-1 0,-1 1 0,0 0 0,-3 0 0,-2 0 0,1 0 0,-2 0 0,1 0 0,0 0 0,-1 0 0,2 0 0,-2 0 0,2 0 0,-2 0 0,2 0 0,-2 0 0,1 0 0,-1 0 0,-1 0 0,2 0 0,-1 0 0,1 0 0,0 0 0,0 0 0,3 0 0,-1 0 0,3 0 0,-1 0 0,-1 0 0,2 0 0,-3 0 0,3 0 0,-3 0 0,3 0 0,-2 0 0,2 0 0,1 0 0,-1 0 0,-2 0 0,1 0 0,-3 0 0,-1 0 0,0 0 0,-1 0 0,-1 0 0,1 0 0,-1 0 0,1 0 0,-1 0 0,0-3 0,-1 0 0,-3-5 0,-1-2 0,1 2 0,-1 2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698"/>
    </inkml:context>
    <inkml:brush xml:id="br0">
      <inkml:brushProperty name="width" value="0.1" units="cm"/>
      <inkml:brushProperty name="height" value="0.1" units="cm"/>
    </inkml:brush>
  </inkml:definitions>
  <inkml:trace contextRef="#ctx0" brushRef="#br0">456 319 24575,'-7'0'0,"1"0"0,4 0 0,-1 0 0,1 0 0,-4 0 0,1 0 0,-5 0 0,6 0 0,-3 0 0,2 0 0,1 0 0,-1 0 0,1 0 0,-2 0 0,-1 0 0,-1 0 0,-1 0 0,0 0 0,-1 0 0,3 0 0,-1 0 0,3 0 0,1 0 0,0 0 0,1 0 0,1 0 0,-1 0 0,1 0 0,-2 0 0,1 0 0,-1 0 0,1 0 0,-1 0 0,1 0 0,-1 0 0,2 0 0,-2 0 0,1 0 0,-1 0 0,0 0 0,1 0 0,-2 0 0,2 0 0,-2 0 0,2 0 0,-1 0 0,0 0 0,1 0 0,-1 0 0,2 0 0,-1 0 0,0 0 0,1 0 0,-1 0 0,-1 0 0,0 0 0,-3 0 0,1 0 0,-1 0 0,1 0 0,2 0 0,-2 0 0,3 0 0,-2 0 0,1 0 0,-2 0 0,1 0 0,-1 0 0,-1 0 0,-1 0 0,0 0 0,0 0 0,3 0 0,-2 0 0,4 0 0,-1 0 0,2 0 0,-1 0 0,2-2 0,0 0 0,1-2 0,0 0 0,0 2 0,0-1 0,0 1 0,0-1 0,0 0 0,0 1 0,0-1 0,0 1 0,0-1 0,0 1 0,0-1 0,0 1 0,0-1 0,0 0 0,0 0 0,0-2 0,0-2 0,0 1 0,0-1 0,0 3 0,0-10 0,-1-2 0,0 0 0,0-1 0,1 11 0,0 0 0,0 2 0,0-1 0,0-1 0,-1-2 0,0 1 0,0 1 0,1-1 0,0-5 0,0 2 0,0-5 0,0 5 0,0 1 0,0 2 0,0 2 0,0 0 0,0 2 0,0-1 0,1 3 0,0-1 0,3 1 0,-5-2 0,-1 1 0,-3-1 0,-1 1 0,2 0 0,2 2 0,-2-3 0,1 2 0,-1-1 0,2 1 0,-1 0 0,0 1 0,1-1 0,-1 1 0,1-1 0,-1 0 0,-1-1 0,1 2 0,-2-3 0,2 3 0,-2-3 0,2 3 0,-1-2 0,2 1 0,0-1 0,8 2 0,-4 0 0,6 0 0,-5 2 0,-1-1 0,3 1 0,-1-1 0,2 1 0,-2 0 0,5-1 0,3 2 0,31 1 0,0 3 0,14 0 0,-1 3 0,-21-3 0,13 3 0,-12-1 0,4 0 0,-5 0 0,-3-2 0,-5 0 0,4-2 0,-6 2 0,-1-2 0,-1 0 0,-7-1 0,5 1 0,-5-1 0,-1 1 0,-5-2 0,-1-1 0,-3 0 0,-2-1 0,0 0 0,-2 0 0,1-1 0,-1 1 0,1-1 0,-1 0 0,1 2 0,-1-2 0,1 1 0,-1-1 0,1 0 0,-2 2 0,0 0 0,-1 1 0,-5-2 0,0 0 0,-12-1 0,0 0 0,-12 0 0,-4 0 0,-7 0 0,9 0 0,-3 0 0,12-1 0,-1 0 0,4 0 0,6 1 0,3 0 0,4 0 0,2-2 0,2 2 0,-2-2 0,2 1 0,0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4"/>
    </inkml:context>
    <inkml:brush xml:id="br0">
      <inkml:brushProperty name="width" value="0.1" units="cm"/>
      <inkml:brushProperty name="height" value="0.1" units="cm"/>
    </inkml:brush>
  </inkml:definitions>
  <inkml:trace contextRef="#ctx0" brushRef="#br0">216 272 24575,'-1'-20'0,"0"4"0,1 9 0,0 3 0,0-2 0,0 2 0,0-1 0,0-1 0,0 1 0,0-1 0,0 3 0,0-2 0,0 0 0,0-2 0,0 1 0,0-2 0,-1 2 0,1 1 0,-2-2 0,1 4 0,-1-2 0,-1 1 0,1 2 0,0-1 0,0 2 0,0-1 0,0 1 0,-2-3 0,0 1 0,-1-1 0,-1-2 0,1 1 0,-2-1 0,2 1 0,0 1 0,1 1 0,0-1 0,2 2 0,-2 0 0,1 0 0,-5-2 0,3 0 0,-4-1 0,5 2 0,-2 0 0,2 1 0,-1-2 0,2 2 0,-1 0 0,1 0 0,-2-1 0,0-1 0,-1 0 0,-2 0 0,1-1 0,1 3 0,0-2 0,1 2 0,-1 0 0,2 0 0,0 1 0,0-1 0,1 1 0,1-1 0,0 2 0,-1 0 0,8 3 0,-5-1 0,6 2 0,-5-3 0,-1 1 0,1 1 0,-1-1 0,1 1 0,-1-1 0,0 0 0,0 2 0,1 0 0,0 0 0,0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0,-1 1 0,1 1 0,-1-1 0,0 0 0,0 1 0,1-3 0,-1 2 0,2-1 0,-2-2 0,1 3 0,-1-5 0,1 2 0,-1-3 0,0 1 0,1-2 0,-1 1 0,3-9 0,-3 1 0,4-8 0,-3 5 0,2-2 0,-1 0 0,1-3 0,0 1 0,1-6 0,-1 3 0,3-1 0,-2 0 0,2 2 0,-1-1 0,2-4 0,0 2 0,-1 0 0,3-2 0,-2 4 0,1-5 0,-1 5 0,0-2 0,0 4 0,1-3 0,-1 4 0,-2 0 0,0 3 0,-1 0 0,-1 4 0,-1 0 0,0 3 0,0-1 0,-1 1 0,0 0 0,-1-1 0,0 1 0,0 13 0,0 0 0,-1 14 0,-1 0 0,-4 15 0,1 4 0,-2 0 0,4-6 0,-2-8 0,3 12 0,-2-4 0,2 7 0,0-18 0,2 1 0,0-8 0,0 12 0,0-13 0,0 7 0,0-15 0,0 3 0,0-5 0,0-3 0,0-2 0,0-2 0,1-10 0,0 0 0,0-11 0,2 2 0,-3-3 0,3-3 0,-1-2 0,1-3 0,1 3 0,-1-2 0,0 2 0,4-3 0,-1 1 0,2-1 0,-2 7 0,1-3 0,-1 9 0,-2-3 0,0 5 0,-1 4 0,-1 2 0,0 4 0,-1 0 0,1 2 0,-1 7 0,0 0 0,0 13 0,-1-4 0,0 7 0,0-3 0,0-1 0,0 1 0,0-2 0,0 2 0,0-4 0,0-4 0,0-1 0,0-5 0,0 0 0,0-4 0,0-9 0,0-2 0,0-9 0,0 2 0,2 0 0,-1 0 0,2-1 0,0 0 0,1-4 0,-2 6 0,3-4 0,-1 8 0,0 1 0,0-1 0,-1 6 0,0 0 0,0 3 0,-1 2 0,0 0 0,1 3 0,-1 3 0,2 4 0,-2 8 0,1-1 0,0 1 0,0-2 0,-1 0 0,0-1 0,-1 0 0,1-2 0,-1-3 0,0-1 0,-1-3 0,1-2 0,-1 0 0,1-1 0,1-10 0,-1 0 0,0-9 0,-1 4 0,0-4 0,0 4 0,0-3 0,0 2 0,0 1 0,0 3 0,0 1 0,0 3 0,0 2 0,0 1 0,1 2 0,0 6 0,1 0 0,-1 7 0,2-3 0,-3 1 0,1-1 0,-1 1 0,1-1 0,-1 0 0,2-2 0,-2 0 0,0-3 0,0 1 0,0-3 0,0 1 0,0-1 0,0 0 0,0 1 0,0-1 0,0 1 0,0-1 0,0 0 0,2 0 0,0-1 0,1-1 0,0 0 0,-1 0 0,1 0 0,-1 0 0,1 0 0,-1 1 0,0-1 0,-1-3 0,-1-1 0,0-2 0,-2 0 0,1 2 0,-1 0 0,0-1 0,2 0 0,-2 0 0,2-1 0,-1 2 0,0 0 0,1-1 0,-1 1 0,1-1 0,0 1 0,0 0 0,0-1 0,-1 1 0,1 0 0,-1-1 0,1 2 0,-1-8 0,0 7 0,1-5 0,0 5 0,0 2 0,-1-1 0,0 1 0,1 0 0,0-1 0,0 1 0,-1-1 0,0 1 0,1 0 0,0-1 0,-1 1 0,1-1 0,-1 1 0,1 0 0,-1-1 0,0 1 0,0-4 0,1 0 0,0-2 0,0-2 0,0 3 0,0-2 0,0 3 0,0 1 0,0 0 0,-1 1 0,1 1 0,-1 0 0,0 1 0,1 0 0,-2 0 0,1-1 0,0 1 0,-1-1 0,2 1 0,-2 0 0,1-1 0,0 1 0,-1-1 0,1 1 0,-1 0 0,0 1 0,-1-1 0,1 2 0,-2-2 0,0 2 0,-2-1 0,-2 0 0,0 0 0,0-1 0,-2 2 0,3-2 0,-3 2 0,2-2 0,0 2 0,2 0 0,-1 0 0,1 0 0,-3 0 0,2 3 0,-2-1 0,3 3 0,0-1 0,1 2 0,-1-2 0,1 1 0,2-1 0,-1 0 0,1 0 0,-1 0 0,1-1 0,1-1 0,0 0 0,0 0 0,1-1 0,0 1 0,1 1 0,1-1 0,1 0 0,0-1 0,1-1 0,-1 0 0,0 0 0,0-2 0,0 0 0,0-4 0,1-1 0,-1-2 0,1-2 0,-2-1 0,1 1 0,-1-1 0,0 2 0,-1 1 0,0 0 0,0 2 0,0 1 0,0 2 0,0 0 0,0 1 0,0 0 0,0 1 0,-1 0 0,-1 0 0,0 1 0,-2 0 0,1 1 0,-1 0 0,0 0 0,2 0 0,-1 0 0,1 0 0,0 0 0,0 4 0,1 1 0,-2 4 0,3-1 0,-2 2 0,0-2 0,0 3 0,-1-2 0,2-1 0,-1-1 0,0 1 0,1-3 0,-1 1 0,2-3 0,-1 0 0,0-1 0,1 0 0,-1 1 0,1-1 0,0 1 0,0-1 0,0 0 0,0 1 0,0-1 0,0 1 0,0-1 0,0 0 0,0 1 0,0 0 0,0 2 0,0-3 0,0 1 0,0 0 0,0-1 0,-1 2 0,0-1 0,-1 0 0,-1 0 0,1-1 0,0 2 0,0-2 0,0 2 0,0 0 0,0-1 0,0 1 0,0-1 0,0 1 0,0 1 0,1-1 0,0 2 0,-1 0 0,1 1 0,-1 0 0,0-1 0,1 1 0,0-2 0,-1 1 0,1 0 0,0-2 0,0 1 0,1-2 0,-1 1 0,1-2 0,0 1 0,0-1 0,0 1 0,0-1 0,0 1 0,0-1 0,0 1 0,0 0 0,0 0 0,0 0 0,0-1 0,0 1 0,0-1 0,0 0 0,-1 1 0,1-1 0,-1 1 0,1-1 0,0-1 0,-1 2 0,1-1 0,-1 1 0,1-1 0,0 0 0,-1 1 0,1-1 0,-1 1 0,1-1 0,0 0 0,0 0 0,-1 1 0,1-1 0,-1 0 0,0 1 0,1-1 0,-1 1 0,1-1 0,0 0 0,0 0 0,-1 1 0,0-1 0,1 0 0,-1 1 0,0-1 0,1 1 0,0-2 0,0 1 0,-1 1 0,0-1 0,1 1 0,0-1 0,0 0 0,-1 1 0,0-1 0,1 0 0,0 0 0,0 0 0,-1 1 0,0-1 0,1 1 0,0-1 0,0 1 0,0-1 0,0 1 0,0-1 0,0 0 0,0 1 0,-1-1 0,0 0 0,1 0 0,0 0 0,0 1 0,-1-1 0,0 1 0,1-1 0,-1 0 0,0 1 0,1-1 0,-1 1 0,1-1 0,-1 0 0,0 1 0,0-1 0,-1 0 0,0-2 0,-1 0 0,0 0 0,0 0 0,1 0 0,0 0 0,-1-3 0,2 1 0,-1-2 0,2 2 0,-1-2 0,1 1 0,0-1 0,0 2 0,0-1 0,0 1 0,0 0 0,0-1 0,0 1 0,0-1 0,0 1 0,0-1 0,1 1 0,-1 0 0,1 0 0,0 0 0,0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0,0-1 0,0-1 0,0 1 0,0 0 0,0 0 0,2-1 0,-1 0 0,1 0 0,-1-1 0,0 1 0,0 0 0,0 0 0,0 1 0,0-1 0,0 1 0,0-1 0,-1 1 0,1 0 0,-1-1 0,0 1 0,0 1 0,0-1 0,0 1 0,0-1 0,-1 0 0,1 0 0,0 0 0,0 1 0,-1-1 0,2 0 0,-1 0 0,1 0 0,-1 0 0,1-2 0,0 2 0,0-1 0,0 0 0,0 1 0,1-2 0,-1 1 0,1-1 0,-1 0 0,0 0 0,1 0 0,0 0 0,-1 0 0,0 0 0,1 0 0,-1 0 0,1 0 0,-1 1 0,1-1 0,-1 1 0,1 0 0,-1 0 0,0-1 0,1 1 0,-1 0 0,1-1 0,-1 1 0,0-1 0,1 0 0,-1 0 0,0 0 0,1 0 0,-1 0 0,1 0 0,-1 0 0,1 0 0,-1 0 0,1 0 0,-1 0 0,1 0 0,-1 0 0,0 0 0,0 0 0,1 0 0,-1 0 0,1 0 0,-1 0 0,1 0 0,-1 0 0,0 0 0,1 0 0,-1 0 0,1 0 0,-1 0 0,0 0 0,0 0 0,1 0 0,-1 0 0,0 0 0,0 0 0,1 0 0,-1 0 0,1 0 0,-1 0 0,0 0 0,1 0 0,-1 0 0,1 0 0,-1 0 0,0 0 0,1 0 0,-1 0 0,1 0 0,-1 0 0,0 0 0,0 0 0,1 0 0,-1 0 0,0 0 0,1 0 0,-1 0 0,1 0 0,-1 0 0,0 0 0,1 0 0,-1 0 0,1 0 0,-1 0 0,0 0 0,0 0 0,1 0 0,-1 0 0,0 0 0,1 0 0,-1 0 0,1 0 0,-1 0 0,1 0 0,-1 0 0,0 0 0,1 0 0,-1 0 0,1 0 0,-1 0 0,0-1 0,0-1 0,-2 0 0,1 0 0,0 0 0,-1-1 0,2 0 0,-1-1 0,0 0 0,0 1 0,-1 1 0,1 0 0,0 0 0,0-1 0,1 0 0,-2 1 0,1 0 0,0 0 0,0-1 0,0 1 0,1 0 0,-2 0 0,2 0 0,-1-1 0,0 0 0,1 1 0,-2 0 0,1 0 0,1-1 0,-2 1 0,3-1 0,-3 1 0,1 0 0,1-1 0,-1 1 0,0-1 0,0 1 0,-1 0 0,1 0 0,-1 0 0,2-1 0,-2 1 0,1 0 0,-1-1 0,0 1 0,0-1 0,0 1 0,0-1 0,0 1 0,1 0 0,-1 0 0,1 0 0,-1-1 0,0 1 0,0-1 0,0 0 0,0 0 0,0 0 0,1 1 0,-1-1 0,1 1 0,-1-1 0,0 1 0,0 0 0,1-2 0,-1 2 0,1-2 0,0-1 0,-1 1 0,1-2 0,0 2 0,0 0 0,0 2 0,-1-2 0,1 2 0,-1-2 0,0 1 0,0 0 0,0 0 0,0 1 0,0-2 0,0 2 0,0-1 0,0 1 0,0 0 0,0-1 0,0 0 0,0 1 0,0 0 0,0 0 0,0-1 0,0 1 0,0-1 0,-1 1 0,-1 0 0,-1 1 0,0 0 0,-2 1 0,1 0 0,-3 0 0,0 0 0,-2 0 0,-1 0 0,-1 0 0,1 0 0,-1 0 0,1 0 0,1 1 0,-1 0 0,3 2 0,-4-1 0,3 2 0,-3 0 0,1 1 0,1 0 0,-1-1 0,4 0 0,-3-1 0,5 0 0,-2 0 0,2-1 0,0 0 0,0 0 0,1 0 0,-1 0 0,-2 0 0,0 1 0,-1 0 0,0 0 0,0 0 0,1 0 0,0-1 0,2 0 0,-1 0 0,0 1 0,2-1 0,-1 0 0,2 0 0,0-1 0,1 1 0,0 1 0,0-1 0,0 1 0,1 0 0,0 0 0,0 1 0,0-1 0,0 0 0,0-1 0,0 1 0,2-1 0,-1 0 0,3 0 0,-1 0 0,2 0 0,-1 1 0,0-2 0,0 1 0,0-2 0,-2 1 0,2 0 0,-2-1 0,1 1 0,0-1 0,-1 0 0,1 0 0,0 0 0,0 0 0,1 0 0,-2 0 0,1 0 0,0 0 0,-1 0 0,1 0 0,0 0 0,-1 0 0,1 0 0,0 0 0,1 0 0,-1 0 0,1 0 0,-1 0 0,1 0 0,0-1 0,1 1 0,-1-2 0,2 1 0,-3-2 0,1 2 0,1-1 0,-1 1 0,0-1 0,1 0 0,0-1 0,0 1 0,0-1 0,0 0 0,-1-1 0,2 1 0,-2-2 0,1 1 0,-1-1 0,-1 1 0,1 0 0,0-1 0,-1 0 0,3-2 0,-2 1 0,1-1 0,-1 2 0,-1-1 0,0 2 0,-1 0 0,-1-1 0,0 1 0,0-1 0,-1 1 0,1 0 0,-1 0 0,1 1 0,-1 1 0,1 0 0,0 11 0,-1-3 0,0 9 0,-2-5 0,0 0 0,-1-1 0,1 1 0,-2 5 0,3-6 0,-1 5 0,1-10 0,1 2 0,-1-2 0,1-1 0,0 0 0,-1-1 0,1 1 0,-1-1 0,1 1 0,-1-1 0,1 0 0,-1 1 0,0-1 0,1 1 0,-1-2 0,1 2 0,0-1 0,0 1 0,-1-1 0,0 0 0,-2-1 0,0 0 0,-1 0 0,0 0 0,0-1 0,2 0 0,-2 0 0,2 0 0,-1 0 0,1 0 0,-2 0 0,2 0 0,-1 0 0,1 0 0,0 0 0,0 0 0,8 0 0,-3 0 0,6-1 0,-5 0 0,-2 1 0,1 0 0,-1 0 0,1 0 0,-1 0 0,1 0 0,-1 0 0,0 0 0,1 0 0,-1 0 0,1 0 0,-1 0 0,0 0 0,1 0 0,0 0 0,-1 0 0,0 0 0,0 0 0,1 0 0,-1 0 0,1 0 0,0 0 0,-1 0 0,0 0 0,1 0 0,-1 0 0,1 0 0,0 0 0,-1 0 0,2 0 0,-2 0 0,0 1 0,0 0 0,0-1 0,1 1 0,-1 0 0,0 0 0,-1 1 0,1-1 0,0 1 0,0-1 0,-1 1 0,0 0 0,-1 1 0,1-1 0,-1 0 0,1 0 0,-1 1 0,0 0 0,0-1 0,0 0 0,-5-1 0,2 0 0,-4-3 0,3 0 0,-4-7 0,2 0 0,-10-15 0,9 9 0,-6-9 0,7 10 0,1 0 0,-1 0 0,2 2 0,-2-2 0,3-4 0,0-11 0,2-9 0,1-1 0,0 5 0,0 2 0,2-7 0,-1 11 0,4-9 0,-1 20 0,0-1 0,-1 5 0,-1 3 0,1 5 0,-2-1 0,0 4 0,-1-1 0,1 1 0,-1 0 0,1-1 0,-1 1 0,0 0 0,0-1 0,0 1 0,0-1 0,0 1 0,0-1 0,0 1 0,0-1 0,0 0 0,0 1 0,0-1 0,0 1 0,0 0 0,1 0 0,1 0 0,1 1 0,-2-1 0,1 2 0,1-1 0,-1 1 0,1 0 0,-1 0 0,0 0 0,1 0 0,-1 0 0,1 0 0,-1 1 0,0 0 0,0 1 0,0 0 0,0 1 0,0 0 0,1 2 0,-1-1 0,2 0 0,-2 0 0,0 0 0,0-2 0,0 1 0,-1-1 0,0 0 0,0 0 0,-1 2 0,2-2 0,-2 2 0,1-2 0,-1 0 0,0 1 0,0-1 0,1 1 0,-1-2 0,0 2 0,0-10 0,-1 5 0,1-8 0,-2 6 0,2 0 0,-1 0 0,0 0 0,1 1 0,-1 0 0,1 1 0,0-1 0,0 0 0,0 0 0,0 1 0,0 0 0,0 0 0,0-1 0,0 1 0,0 0 0,0-1 0,0 1 0,0-1 0,0 1 0,0-1 0,0 1 0,-1-1 0,1 1 0,-1 0 0,0 0 0,1-1 0,-2 1 0,2 0 0,-2 0 0,1 0 0,0 0 0,-1-1 0,2 1 0,-2 0 0,2 0 0,-1 0 0,0-1 0,0 2 0,0-3 0,0 3 0,1-2 0,0 1 0,0 0 0,0-1 0,0 0 0,0 1 0,0 0 0,1-1 0,0 1 0,-1-1 0,0 1 0,0 0 0,1 8 0,-2 0 0,-6 17 0,3-15 0,-4 5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5"/>
    </inkml:context>
    <inkml:brush xml:id="br0">
      <inkml:brushProperty name="width" value="0.1" units="cm"/>
      <inkml:brushProperty name="height" value="0.1" units="cm"/>
    </inkml:brush>
  </inkml:definitions>
  <inkml:trace contextRef="#ctx0" brushRef="#br0">297 279 24575,'-8'-2'0,"1"-1"0,-1-8 0,4 4 0,-3-5 0,7 9 0,-1 1 0,0 0 0,0 0 0,0-1 0,-1-1 0,1 2 0,-1-1 0,1 1 0,-1-1 0,0 1 0,0-1 0,0 1 0,0 0 0,0-1 0,0 1 0,0-3 0,0 3 0,0-1 0,0 1 0,0 0 0,-1 0 0,1 0 0,-1 0 0,1 0 0,-1 0 0,-1 1 0,0-1 0,1 1 0,-1-1 0,-1 0 0,0 0 0,1 1 0,0-1 0,0 0 0,0 1 0,0-1 0,-1 2 0,1-2 0,0 1 0,-1 0 0,2-1 0,-1 1 0,1-1 0,-2 2 0,2-1 0,-1 0 0,0 1 0,1-1 0,-1 1 0,2-1 0,-2 1 0,1-1 0,-1 1 0,1-1 0,1 1 0,0-1 0,0 1 0,-1 0 0,1 0 0,0 0 0,-1 0 0,0 0 0,0 0 0,1-1 0,0 1 0,-1-2 0,1 2 0,-1-2 0,1 2 0,0-1 0,0 0 0,-1 0 0,0 0 0,1 0 0,0 0 0,1 0 0,-1 0 0,0-1 0,0 1 0,0 0 0,-1-1 0,1 2 0,-1-1 0,1 1 0,0-1 0,0 0 0,-1-1 0,1 1 0,-1 0 0,1 0 0,0 1 0,-1 0 0,1-1 0,0 0 0,0 0 0,1-1 0,3-1 0,-1 0 0,3 0 0,-2 1 0,0 0 0,0 0 0,0 0 0,0 0 0,-1 0 0,1 0 0,0 0 0,0 0 0,0 0 0,0 0 0,0 1 0,0-1 0,0 1 0,0-1 0,0 1 0,0 0 0,0 0 0,1 1 0,-2-2 0,1 1 0,-1 0 0,1-2 0,-1 1 0,-1-1 0,2 1 0,-2 0 0,2-1 0,-2 1 0,1-1 0,-1 1 0,1 1 0,0-2 0,0 1 0,0-1 0,0 1 0,-1 0 0,1 0 0,0 0 0,1 0 0,0 1 0,0 0 0,0 0 0,0 1 0,1 0 0,0 0 0,-1 0 0,1 0 0,-1 0 0,0 0 0,0 0 0,1 0 0,0 0 0,-11 4 0,5-2 0,-8 3 0,4-2 0,2 1 0,0 0 0,1 1 0,1 0 0,0 0 0,0 1 0,1-2 0,0 0 0,1 1 0,-1-2 0,1 0 0,-1 0 0,1-1 0,-1 1 0,0-1 0,1 0 0,0 0 0,-1-1 0,0 1 0,0-1 0,0 0 0,0 1 0,0 0 0,0 0 0,0-1 0,1 0 0,-2-1 0,1 0 0,-1 0 0,0 0 0,1-1 0,0-1 0,1 0 0,0 0 0,0 1 0,1-2 0,-2 1 0,8 4 0,-2-2 0,5 4 0,-4-1 0,0-2 0,-1 1 0,0-1 0,1 0 0,0 1 0,0 0 0,0 0 0,0 0 0,-1 0 0,0 0 0,1 0 0,-2 1 0,1-2 0,-1 1 0,1-1 0,0 1 0,-2 0 0,1 0 0,0 0 0,-1 0 0,1 0 0,0 1 0,-1-1 0,2 2 0,-2-2 0,1 3 0,-1-3 0,1 1 0,-1 0 0,0 0 0,1 1 0,-1 0 0,2 0 0,-1-1 0,-1 1 0,1 0 0,0-1 0,-1 0 0,2-1 0,-2 1 0,0-1 0,-1 0 0,1 0 0,0 0 0,1 1 0,0-1 0,0 1 0,0 0 0,-1-1 0,1 1 0,0-1 0,-1 0 0,1 1 0,-1-2 0,0 1 0,0 0 0,0 0 0,0 0 0,0-1 0,0 1 0,0-2 0,0 2 0,1-1 0,-1 0 0,1 0 0,-1-1 0,-1 0 0,2 0 0,-1 0 0,1 0 0,-1 0 0,1 0 0,-1 0 0,0-1 0,0 0 0,0-1 0,-1 0 0,1 1 0,-1-1 0,0 0 0,1 0 0,-1 0 0,1 1 0,-1-2 0,0 2 0,0-1 0,1 1 0,0-1 0,-1 0 0,0-1 0,-1 2 0,1-2 0,0 0 0,0 1 0,0-1 0,-1 1 0,1 0 0,-1-1 0,1 1 0,0 0 0,0 0 0,0 0 0,0-2 0,-1 2 0,0-3 0,-1 2 0,0 0 0,-1-2 0,-1 2 0,1 0 0,1 0 0,-1 1 0,2 0 0,-2 0 0,1-1 0,0 1 0,0 0 0,0-1 0,0 2 0,-1-2 0,0 1 0,0 1 0,1 0 0,-1 0 0,0-1 0,1 0 0,-1 0 0,1 0 0,-1 1 0,0-1 0,0 1 0,0-2 0,0 0 0,0 1 0,0 0 0,0 1 0,0-1 0,0 0 0,0 0 0,0 0 0,0 1 0,0 0 0,0-1 0,0 1 0,0 0 0,0 0 0,0 0 0,0 0 0,0-1 0,0 1 0,0 1 0,0-2 0,-1 2 0,2-2 0,-3 1 0,3-1 0,-2 0 0,1 1 0,0-1 0,1 1 0,-1 0 0,0-1 0,0 0 0,1 0 0,-1-1 0,2 2 0,-1-1 0,0-1 0,0 1 0,-1-1 0,1 1 0,-1 0 0,1 0 0,0 0 0,0 0 0,0 0 0,-1 1 0,0-1 0,1 0 0,0-1 0,0 1 0,0-1 0,1 1 0,-1 0 0,0 0 0,0 0 0,-1 0 0,1 1 0,-1-1 0,1 0 0,-1 1 0,1-1 0,-2 1 0,1 0 0,1-1 0,-1 0 0,1 1 0,-1-1 0,1 0 0,-1 0 0,1-1 0,0 2 0,-1 0 0,0 0 0,0-1 0,1-1 0,-1 2 0,4 7 0,-1 4 0,1-1 0,-1-1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6"/>
    </inkml:context>
    <inkml:brush xml:id="br0">
      <inkml:brushProperty name="width" value="0.1" units="cm"/>
      <inkml:brushProperty name="height" value="0.1" units="cm"/>
    </inkml:brush>
  </inkml:definitions>
  <inkml:trace contextRef="#ctx0" brushRef="#br0">1 26 24575,'7'0'0,"-1"0"0,-3 0 0,-1 0 0,-1 0 0,2 0 0,-1-1 0,1 0 0,-1 0 0,0 0 0,0 1 0,0-1 0,1 0 0,-1 1 0,0-2 0,0 2 0,0-2 0,0 1 0,-1-1 0,1 1 0,0-1 0,1 1 0,-1 0 0,-1 0 0,2 0 0,-2 1 0,3 0 0,-2 0 0,0 0 0,1 0 0,-11-3 0,8 3 0,-9-3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2"/>
    </inkml:context>
    <inkml:brush xml:id="br0">
      <inkml:brushProperty name="width" value="0.1" units="cm"/>
      <inkml:brushProperty name="height" value="0.1" units="cm"/>
    </inkml:brush>
  </inkml:definitions>
  <inkml:trace contextRef="#ctx0" brushRef="#br0">528 0 24575,'-6'2'0,"-3"0"0,4 0 0,-4 1 0,2 1 0,-2-1 0,-5 4 0,4-4 0,-1 2 0,0-2 0,4 0 0,-3 0 0,4 0 0,-2 0 0,3 0 0,0-2 0,0 0 0,2-1 0,-1 0 0,2 0 0,-2 0 0,2 0 0,-2 0 0,1 0 0,1 0 0,-1 0 0,1 0 0,-1 0 0,1 0 0,-1 0 0,1 0 0,-1 0 0,-1 0 0,0 0 0,-2 0 0,-1 0 0,1 0 0,-1 0 0,3 0 0,0 0 0,1 2 0,0-2 0,1 1 0,-2-1 0,1 0 0,-4 0 0,2 1 0,-2 0 0,2 0 0,-1-1 0,2 1 0,-2-1 0,3 1 0,0-1 0,-1 0 0,-1 0 0,0 2 0,-1-2 0,0 1 0,-1 0 0,1 0 0,-3 0 0,5 0 0,-3 0 0,4 0 0,-1-1 0,1 1 0,1-1 0,-2 1 0,1 0 0,-2 0 0,2 0 0,-3 0 0,0 1 0,1-1 0,-3 0 0,5-1 0,-1 0 0,2 0 0,0 0 0,-1 0 0,1 0 0,-1 0 0,-1 0 0,1 0 0,-2 0 0,2 0 0,-1 0 0,2 0 0,-1 0 0,1 0 0,-1 0 0,1 0 0,-1 0 0,-1 0 0,0 0 0,0 0 0,-2 0 0,4 0 0,-2 0 0,0 0 0,1 0 0,-2 0 0,1 0 0,-2 0 0,2 0 0,-1 0 0,2 0 0,-3 0 0,4 0 0,-2 0 0,1 0 0,1 0 0,-1 1 0,1 0 0,1 1 0,6-2 0,-2 1 0,4-2 0,-1 1 0,-2-1 0,1 1 0,-2 0 0,0 0 0,-1 0 0,1 0 0,-1 0 0,1 0 0,-1 0 0,1 0 0,-1 0 0,1 0 0,-1 0 0,1 0 0,-1 0 0,1 0 0,-1 0 0,1 0 0,-1 0 0,1 0 0,-1 0 0,2 0 0,-1 0 0,1 0 0,-1 0 0,0 0 0,0 0 0,4 0 0,-2-2 0,4 2 0,-2-1 0,1 0 0,-1 0 0,-1 0 0,-1 0 0,-1 0 0,2 0 0,-3 1 0,0 0 0,0 0 0,1 0 0,0-1 0,2 1 0,-2-2 0,1 2 0,-2 0 0,2 0 0,-2 0 0,2 0 0,-2 0 0,3 0 0,-1 0 0,1-1 0,3 1 0,1-1 0,-1 1 0,0 0 0,-3 0 0,-2 0 0,1 0 0,-2 0 0,1 0 0,0 0 0,-1 0 0,2 0 0,-2 0 0,2 0 0,-2 0 0,2 0 0,-2 0 0,1 0 0,-1 0 0,-1 0 0,2 0 0,-1 0 0,1 0 0,0 0 0,0 0 0,3 0 0,-1 0 0,3 0 0,-1 0 0,-1 0 0,2 0 0,-3 0 0,3 0 0,-3 0 0,3 0 0,-2 0 0,2 0 0,1 0 0,-1 0 0,-2 0 0,1 0 0,-3 0 0,-1 0 0,0 0 0,-1 0 0,-1 0 0,1 0 0,-1 0 0,1 0 0,-1 0 0,0-3 0,-1 0 0,-3-5 0,-1-2 0,1 2 0,-1 2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3"/>
    </inkml:context>
    <inkml:brush xml:id="br0">
      <inkml:brushProperty name="width" value="0.1" units="cm"/>
      <inkml:brushProperty name="height" value="0.1" units="cm"/>
    </inkml:brush>
  </inkml:definitions>
  <inkml:trace contextRef="#ctx0" brushRef="#br0">456 319 24575,'-7'0'0,"1"0"0,4 0 0,-1 0 0,1 0 0,-4 0 0,1 0 0,-5 0 0,6 0 0,-3 0 0,2 0 0,1 0 0,-1 0 0,1 0 0,-2 0 0,-1 0 0,-1 0 0,-1 0 0,0 0 0,-1 0 0,3 0 0,-1 0 0,3 0 0,1 0 0,0 0 0,1 0 0,1 0 0,-1 0 0,1 0 0,-2 0 0,1 0 0,-1 0 0,1 0 0,-1 0 0,1 0 0,-1 0 0,2 0 0,-2 0 0,1 0 0,-1 0 0,0 0 0,1 0 0,-2 0 0,2 0 0,-2 0 0,2 0 0,-1 0 0,0 0 0,1 0 0,-1 0 0,2 0 0,-1 0 0,0 0 0,1 0 0,-1 0 0,-1 0 0,0 0 0,-3 0 0,1 0 0,-1 0 0,1 0 0,2 0 0,-2 0 0,3 0 0,-2 0 0,1 0 0,-2 0 0,1 0 0,-1 0 0,-1 0 0,-1 0 0,0 0 0,0 0 0,3 0 0,-2 0 0,4 0 0,-1 0 0,2 0 0,-1 0 0,2-2 0,0 0 0,1-2 0,0 0 0,0 2 0,0-1 0,0 1 0,0-1 0,0 0 0,0 1 0,0-1 0,0 1 0,0-1 0,0 1 0,0-1 0,0 1 0,0-1 0,0 0 0,0 0 0,0-2 0,0-2 0,0 1 0,0-1 0,0 3 0,0-10 0,-1-2 0,0 0 0,0-1 0,1 11 0,0 0 0,0 2 0,0-1 0,0-1 0,-1-2 0,0 1 0,0 1 0,1-1 0,0-5 0,0 2 0,0-5 0,0 5 0,0 1 0,0 2 0,0 2 0,0 0 0,0 2 0,0-1 0,1 3 0,0-1 0,3 1 0,-5-2 0,-1 1 0,-3-1 0,-1 1 0,2 0 0,2 2 0,-2-3 0,1 2 0,-1-1 0,2 1 0,-1 0 0,0 1 0,1-1 0,-1 1 0,1-1 0,-1 0 0,-1-1 0,1 2 0,-2-3 0,2 3 0,-2-3 0,2 3 0,-1-2 0,2 1 0,0-1 0,8 2 0,-4 0 0,6 0 0,-5 2 0,-1-1 0,3 1 0,-1-1 0,2 1 0,-2 0 0,5-1 0,3 2 0,31 1 0,0 3 0,14 0 0,-1 3 0,-21-3 0,13 3 0,-12-1 0,4 0 0,-5 0 0,-3-2 0,-5 0 0,4-2 0,-6 2 0,-1-2 0,-1 0 0,-7-1 0,5 1 0,-5-1 0,-1 1 0,-5-2 0,-1-1 0,-3 0 0,-2-1 0,0 0 0,-2 0 0,1-1 0,-1 1 0,1-1 0,-1 0 0,1 2 0,-1-2 0,1 1 0,-1-1 0,1 0 0,-2 2 0,0 0 0,-1 1 0,-5-2 0,0 0 0,-12-1 0,0 0 0,-12 0 0,-4 0 0,-7 0 0,9 0 0,-3 0 0,12-1 0,-1 0 0,4 0 0,6 1 0,3 0 0,4 0 0,2-2 0,2 2 0,-2-2 0,2 1 0,0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9"/>
    </inkml:context>
    <inkml:brush xml:id="br0">
      <inkml:brushProperty name="width" value="0.1" units="cm"/>
      <inkml:brushProperty name="height" value="0.1" units="cm"/>
    </inkml:brush>
  </inkml:definitions>
  <inkml:trace contextRef="#ctx0" brushRef="#br0">216 272 24575,'-1'-20'0,"0"4"0,1 9 0,0 3 0,0-2 0,0 2 0,0-1 0,0-1 0,0 1 0,0-1 0,0 3 0,0-2 0,0 0 0,0-2 0,0 1 0,0-2 0,-1 2 0,1 1 0,-2-2 0,1 4 0,-1-2 0,-1 1 0,1 2 0,0-1 0,0 2 0,0-1 0,0 1 0,-2-3 0,0 1 0,-1-1 0,-1-2 0,1 1 0,-2-1 0,2 1 0,0 1 0,1 1 0,0-1 0,2 2 0,-2 0 0,1 0 0,-5-2 0,3 0 0,-4-1 0,5 2 0,-2 0 0,2 1 0,-1-2 0,2 2 0,-1 0 0,1 0 0,-2-1 0,0-1 0,-1 0 0,-2 0 0,1-1 0,1 3 0,0-2 0,1 2 0,-1 0 0,2 0 0,0 1 0,0-1 0,1 1 0,1-1 0,0 2 0,-1 0 0,8 3 0,-5-1 0,6 2 0,-5-3 0,-1 1 0,1 1 0,-1-1 0,1 1 0,-1-1 0,0 0 0,0 2 0,1 0 0,0 0 0,0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0,-1 1 0,1 1 0,-1-1 0,0 0 0,0 1 0,1-3 0,-1 2 0,2-1 0,-2-2 0,1 3 0,-1-5 0,1 2 0,-1-3 0,0 1 0,1-2 0,-1 1 0,3-9 0,-3 1 0,4-8 0,-3 5 0,2-2 0,-1 0 0,1-3 0,0 1 0,1-6 0,-1 3 0,3-1 0,-2 0 0,2 2 0,-1-1 0,2-4 0,0 2 0,-1 0 0,3-2 0,-2 4 0,1-5 0,-1 5 0,0-2 0,0 4 0,1-3 0,-1 4 0,-2 0 0,0 3 0,-1 0 0,-1 4 0,-1 0 0,0 3 0,0-1 0,-1 1 0,0 0 0,-1-1 0,0 1 0,0 13 0,0 0 0,-1 14 0,-1 0 0,-4 15 0,1 4 0,-2 0 0,4-6 0,-2-8 0,3 12 0,-2-4 0,2 7 0,0-18 0,2 1 0,0-8 0,0 12 0,0-13 0,0 7 0,0-15 0,0 3 0,0-5 0,0-3 0,0-2 0,0-2 0,1-10 0,0 0 0,0-11 0,2 2 0,-3-3 0,3-3 0,-1-2 0,1-3 0,1 3 0,-1-2 0,0 2 0,4-3 0,-1 1 0,2-1 0,-2 7 0,1-3 0,-1 9 0,-2-3 0,0 5 0,-1 4 0,-1 2 0,0 4 0,-1 0 0,1 2 0,-1 7 0,0 0 0,0 13 0,-1-4 0,0 7 0,0-3 0,0-1 0,0 1 0,0-2 0,0 2 0,0-4 0,0-4 0,0-1 0,0-5 0,0 0 0,0-4 0,0-9 0,0-2 0,0-9 0,0 2 0,2 0 0,-1 0 0,2-1 0,0 0 0,1-4 0,-2 6 0,3-4 0,-1 8 0,0 1 0,0-1 0,-1 6 0,0 0 0,0 3 0,-1 2 0,0 0 0,1 3 0,-1 3 0,2 4 0,-2 8 0,1-1 0,0 1 0,0-2 0,-1 0 0,0-1 0,-1 0 0,1-2 0,-1-3 0,0-1 0,-1-3 0,1-2 0,-1 0 0,1-1 0,1-10 0,-1 0 0,0-9 0,-1 4 0,0-4 0,0 4 0,0-3 0,0 2 0,0 1 0,0 3 0,0 1 0,0 3 0,0 2 0,0 1 0,1 2 0,0 6 0,1 0 0,-1 7 0,2-3 0,-3 1 0,1-1 0,-1 1 0,1-1 0,-1 0 0,2-2 0,-2 0 0,0-3 0,0 1 0,0-3 0,0 1 0,0-1 0,0 0 0,0 1 0,0-1 0,0 1 0,0-1 0,0 0 0,2 0 0,0-1 0,1-1 0,0 0 0,-1 0 0,1 0 0,-1 0 0,1 0 0,-1 1 0,0-1 0,-1-3 0,-1-1 0,0-2 0,-2 0 0,1 2 0,-1 0 0,0-1 0,2 0 0,-2 0 0,2-1 0,-1 2 0,0 0 0,1-1 0,-1 1 0,1-1 0,0 1 0,0 0 0,0-1 0,-1 1 0,1 0 0,-1-1 0,1 2 0,-1-8 0,0 7 0,1-5 0,0 5 0,0 2 0,-1-1 0,0 1 0,1 0 0,0-1 0,0 1 0,-1-1 0,0 1 0,1 0 0,0-1 0,-1 1 0,1-1 0,-1 1 0,1 0 0,-1-1 0,0 1 0,0-4 0,1 0 0,0-2 0,0-2 0,0 3 0,0-2 0,0 3 0,0 1 0,0 0 0,-1 1 0,1 1 0,-1 0 0,0 1 0,1 0 0,-2 0 0,1-1 0,0 1 0,-1-1 0,2 1 0,-2 0 0,1-1 0,0 1 0,-1-1 0,1 1 0,-1 0 0,0 1 0,-1-1 0,1 2 0,-2-2 0,0 2 0,-2-1 0,-2 0 0,0 0 0,0-1 0,-2 2 0,3-2 0,-3 2 0,2-2 0,0 2 0,2 0 0,-1 0 0,1 0 0,-3 0 0,2 3 0,-2-1 0,3 3 0,0-1 0,1 2 0,-1-2 0,1 1 0,2-1 0,-1 0 0,1 0 0,-1 0 0,1-1 0,1-1 0,0 0 0,0 0 0,1-1 0,0 1 0,1 1 0,1-1 0,1 0 0,0-1 0,1-1 0,-1 0 0,0 0 0,0-2 0,0 0 0,0-4 0,1-1 0,-1-2 0,1-2 0,-2-1 0,1 1 0,-1-1 0,0 2 0,-1 1 0,0 0 0,0 2 0,0 1 0,0 2 0,0 0 0,0 1 0,0 0 0,0 1 0,-1 0 0,-1 0 0,0 1 0,-2 0 0,1 1 0,-1 0 0,0 0 0,2 0 0,-1 0 0,1 0 0,0 0 0,0 4 0,1 1 0,-2 4 0,3-1 0,-2 2 0,0-2 0,0 3 0,-1-2 0,2-1 0,-1-1 0,0 1 0,1-3 0,-1 1 0,2-3 0,-1 0 0,0-1 0,1 0 0,-1 1 0,1-1 0,0 1 0,0-1 0,0 0 0,0 1 0,0-1 0,0 1 0,0-1 0,0 0 0,0 1 0,0 0 0,0 2 0,0-3 0,0 1 0,0 0 0,0-1 0,-1 2 0,0-1 0,-1 0 0,-1 0 0,1-1 0,0 2 0,0-2 0,0 2 0,0 0 0,0-1 0,0 1 0,0-1 0,0 1 0,0 1 0,1-1 0,0 2 0,-1 0 0,1 1 0,-1 0 0,0-1 0,1 1 0,0-2 0,-1 1 0,1 0 0,0-2 0,0 1 0,1-2 0,-1 1 0,1-2 0,0 1 0,0-1 0,0 1 0,0-1 0,0 1 0,0-1 0,0 1 0,0 0 0,0 0 0,0 0 0,0-1 0,0 1 0,0-1 0,0 0 0,-1 1 0,1-1 0,-1 1 0,1-1 0,0-1 0,-1 2 0,1-1 0,-1 1 0,1-1 0,0 0 0,-1 1 0,1-1 0,-1 1 0,1-1 0,0 0 0,0 0 0,-1 1 0,1-1 0,-1 0 0,0 1 0,1-1 0,-1 1 0,1-1 0,0 0 0,0 0 0,-1 1 0,0-1 0,1 0 0,-1 1 0,0-1 0,1 1 0,0-2 0,0 1 0,-1 1 0,0-1 0,1 1 0,0-1 0,0 0 0,-1 1 0,0-1 0,1 0 0,0 0 0,0 0 0,-1 1 0,0-1 0,1 1 0,0-1 0,0 1 0,0-1 0,0 1 0,0-1 0,0 0 0,0 1 0,-1-1 0,0 0 0,1 0 0,0 0 0,0 1 0,-1-1 0,0 1 0,1-1 0,-1 0 0,0 1 0,1-1 0,-1 1 0,1-1 0,-1 0 0,0 1 0,0-1 0,-1 0 0,0-2 0,-1 0 0,0 0 0,0 0 0,1 0 0,0 0 0,-1-3 0,2 1 0,-1-2 0,2 2 0,-1-2 0,1 1 0,0-1 0,0 2 0,0-1 0,0 1 0,0 0 0,0-1 0,0 1 0,0-1 0,0 1 0,0-1 0,1 1 0,-1 0 0,1 0 0,0 0 0,0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0,0-1 0,0-1 0,0 1 0,0 0 0,0 0 0,2-1 0,-1 0 0,1 0 0,-1-1 0,0 1 0,0 0 0,0 0 0,0 1 0,0-1 0,0 1 0,0-1 0,-1 1 0,1 0 0,-1-1 0,0 1 0,0 1 0,0-1 0,0 1 0,0-1 0,-1 0 0,1 0 0,0 0 0,0 1 0,-1-1 0,2 0 0,-1 0 0,1 0 0,-1 0 0,1-2 0,0 2 0,0-1 0,0 0 0,0 1 0,1-2 0,-1 1 0,1-1 0,-1 0 0,0 0 0,1 0 0,0 0 0,-1 0 0,0 0 0,1 0 0,-1 0 0,1 0 0,-1 1 0,1-1 0,-1 1 0,1 0 0,-1 0 0,0-1 0,1 1 0,-1 0 0,1-1 0,-1 1 0,0-1 0,1 0 0,-1 0 0,0 0 0,1 0 0,-1 0 0,1 0 0,-1 0 0,1 0 0,-1 0 0,1 0 0,-1 0 0,1 0 0,-1 0 0,0 0 0,0 0 0,1 0 0,-1 0 0,1 0 0,-1 0 0,1 0 0,-1 0 0,0 0 0,1 0 0,-1 0 0,1 0 0,-1 0 0,0 0 0,0 0 0,1 0 0,-1 0 0,0 0 0,0 0 0,1 0 0,-1 0 0,1 0 0,-1 0 0,0 0 0,1 0 0,-1 0 0,1 0 0,-1 0 0,0 0 0,1 0 0,-1 0 0,1 0 0,-1 0 0,0 0 0,0 0 0,1 0 0,-1 0 0,0 0 0,1 0 0,-1 0 0,1 0 0,-1 0 0,0 0 0,1 0 0,-1 0 0,1 0 0,-1 0 0,0 0 0,0 0 0,1 0 0,-1 0 0,0 0 0,1 0 0,-1 0 0,1 0 0,-1 0 0,1 0 0,-1 0 0,0 0 0,1 0 0,-1 0 0,1 0 0,-1 0 0,0-1 0,0-1 0,-2 0 0,1 0 0,0 0 0,-1-1 0,2 0 0,-1-1 0,0 0 0,0 1 0,-1 1 0,1 0 0,0 0 0,0-1 0,1 0 0,-2 1 0,1 0 0,0 0 0,0-1 0,0 1 0,1 0 0,-2 0 0,2 0 0,-1-1 0,0 0 0,1 1 0,-2 0 0,1 0 0,1-1 0,-2 1 0,3-1 0,-3 1 0,1 0 0,1-1 0,-1 1 0,0-1 0,0 1 0,-1 0 0,1 0 0,-1 0 0,2-1 0,-2 1 0,1 0 0,-1-1 0,0 1 0,0-1 0,0 1 0,0-1 0,0 1 0,1 0 0,-1 0 0,1 0 0,-1-1 0,0 1 0,0-1 0,0 0 0,0 0 0,0 0 0,1 1 0,-1-1 0,1 1 0,-1-1 0,0 1 0,0 0 0,1-2 0,-1 2 0,1-2 0,0-1 0,-1 1 0,1-2 0,0 2 0,0 0 0,0 2 0,-1-2 0,1 2 0,-1-2 0,0 1 0,0 0 0,0 0 0,0 1 0,0-2 0,0 2 0,0-1 0,0 1 0,0 0 0,0-1 0,0 0 0,0 1 0,0 0 0,0 0 0,0-1 0,0 1 0,0-1 0,-1 1 0,-1 0 0,-1 1 0,0 0 0,-2 1 0,1 0 0,-3 0 0,0 0 0,-2 0 0,-1 0 0,-1 0 0,1 0 0,-1 0 0,1 0 0,1 1 0,-1 0 0,3 2 0,-4-1 0,3 2 0,-3 0 0,1 1 0,1 0 0,-1-1 0,4 0 0,-3-1 0,5 0 0,-2 0 0,2-1 0,0 0 0,0 0 0,1 0 0,-1 0 0,-2 0 0,0 1 0,-1 0 0,0 0 0,0 0 0,1 0 0,0-1 0,2 0 0,-1 0 0,0 1 0,2-1 0,-1 0 0,2 0 0,0-1 0,1 1 0,0 1 0,0-1 0,0 1 0,1 0 0,0 0 0,0 1 0,0-1 0,0 0 0,0-1 0,0 1 0,2-1 0,-1 0 0,3 0 0,-1 0 0,2 0 0,-1 1 0,0-2 0,0 1 0,0-2 0,-2 1 0,2 0 0,-2-1 0,1 1 0,0-1 0,-1 0 0,1 0 0,0 0 0,0 0 0,1 0 0,-2 0 0,1 0 0,0 0 0,-1 0 0,1 0 0,0 0 0,-1 0 0,1 0 0,0 0 0,1 0 0,-1 0 0,1 0 0,-1 0 0,1 0 0,0-1 0,1 1 0,-1-2 0,2 1 0,-3-2 0,1 2 0,1-1 0,-1 1 0,0-1 0,1 0 0,0-1 0,0 1 0,0-1 0,0 0 0,-1-1 0,2 1 0,-2-2 0,1 1 0,-1-1 0,-1 1 0,1 0 0,0-1 0,-1 0 0,3-2 0,-2 1 0,1-1 0,-1 2 0,-1-1 0,0 2 0,-1 0 0,-1-1 0,0 1 0,0-1 0,-1 1 0,1 0 0,-1 0 0,1 1 0,-1 1 0,1 0 0,0 11 0,-1-3 0,0 9 0,-2-5 0,0 0 0,-1-1 0,1 1 0,-2 5 0,3-6 0,-1 5 0,1-10 0,1 2 0,-1-2 0,1-1 0,0 0 0,-1-1 0,1 1 0,-1-1 0,1 1 0,-1-1 0,1 0 0,-1 1 0,0-1 0,1 1 0,-1-2 0,1 2 0,0-1 0,0 1 0,-1-1 0,0 0 0,-2-1 0,0 0 0,-1 0 0,0 0 0,0-1 0,2 0 0,-2 0 0,2 0 0,-1 0 0,1 0 0,-2 0 0,2 0 0,-1 0 0,1 0 0,0 0 0,0 0 0,8 0 0,-3 0 0,6-1 0,-5 0 0,-2 1 0,1 0 0,-1 0 0,1 0 0,-1 0 0,1 0 0,-1 0 0,0 0 0,1 0 0,-1 0 0,1 0 0,-1 0 0,0 0 0,1 0 0,0 0 0,-1 0 0,0 0 0,0 0 0,1 0 0,-1 0 0,1 0 0,0 0 0,-1 0 0,0 0 0,1 0 0,-1 0 0,1 0 0,0 0 0,-1 0 0,2 0 0,-2 0 0,0 1 0,0 0 0,0-1 0,1 1 0,-1 0 0,0 0 0,-1 1 0,1-1 0,0 1 0,0-1 0,-1 1 0,0 0 0,-1 1 0,1-1 0,-1 0 0,1 0 0,-1 1 0,0 0 0,0-1 0,0 0 0,-5-1 0,2 0 0,-4-3 0,3 0 0,-4-7 0,2 0 0,-10-15 0,9 9 0,-6-9 0,7 10 0,1 0 0,-1 0 0,2 2 0,-2-2 0,3-4 0,0-11 0,2-9 0,1-1 0,0 5 0,0 2 0,2-7 0,-1 11 0,4-9 0,-1 20 0,0-1 0,-1 5 0,-1 3 0,1 5 0,-2-1 0,0 4 0,-1-1 0,1 1 0,-1 0 0,1-1 0,-1 1 0,0 0 0,0-1 0,0 1 0,0-1 0,0 1 0,0-1 0,0 1 0,0-1 0,0 0 0,0 1 0,0-1 0,0 1 0,0 0 0,1 0 0,1 0 0,1 1 0,-2-1 0,1 2 0,1-1 0,-1 1 0,1 0 0,-1 0 0,0 0 0,1 0 0,-1 0 0,1 0 0,-1 1 0,0 0 0,0 1 0,0 0 0,0 1 0,0 0 0,1 2 0,-1-1 0,2 0 0,-2 0 0,0 0 0,0-2 0,0 1 0,-1-1 0,0 0 0,0 0 0,-1 2 0,2-2 0,-2 2 0,1-2 0,-1 0 0,0 1 0,0-1 0,1 1 0,-1-2 0,0 2 0,0-10 0,-1 5 0,1-8 0,-2 6 0,2 0 0,-1 0 0,0 0 0,1 1 0,-1 0 0,1 1 0,0-1 0,0 0 0,0 0 0,0 1 0,0 0 0,0 0 0,0-1 0,0 1 0,0 0 0,0-1 0,0 1 0,0-1 0,0 1 0,0-1 0,0 1 0,-1-1 0,1 1 0,-1 0 0,0 0 0,1-1 0,-2 1 0,2 0 0,-2 0 0,1 0 0,0 0 0,-1-1 0,2 1 0,-2 0 0,2 0 0,-1 0 0,0-1 0,0 2 0,0-3 0,0 3 0,1-2 0,0 1 0,0 0 0,0-1 0,0 0 0,0 1 0,0 0 0,1-1 0,0 1 0,-1-1 0,0 1 0,0 0 0,1 8 0,-2 0 0,-6 17 0,3-15 0,-4 5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10"/>
    </inkml:context>
    <inkml:brush xml:id="br0">
      <inkml:brushProperty name="width" value="0.1" units="cm"/>
      <inkml:brushProperty name="height" value="0.1" units="cm"/>
    </inkml:brush>
  </inkml:definitions>
  <inkml:trace contextRef="#ctx0" brushRef="#br0">297 279 24575,'-8'-2'0,"1"-1"0,-1-8 0,4 4 0,-3-5 0,7 9 0,-1 1 0,0 0 0,0 0 0,0-1 0,-1-1 0,1 2 0,-1-1 0,1 1 0,-1-1 0,0 1 0,0-1 0,0 1 0,0 0 0,0-1 0,0 1 0,0-3 0,0 3 0,0-1 0,0 1 0,0 0 0,-1 0 0,1 0 0,-1 0 0,1 0 0,-1 0 0,-1 1 0,0-1 0,1 1 0,-1-1 0,-1 0 0,0 0 0,1 1 0,0-1 0,0 0 0,0 1 0,0-1 0,-1 2 0,1-2 0,0 1 0,-1 0 0,2-1 0,-1 1 0,1-1 0,-2 2 0,2-1 0,-1 0 0,0 1 0,1-1 0,-1 1 0,2-1 0,-2 1 0,1-1 0,-1 1 0,1-1 0,1 1 0,0-1 0,0 1 0,-1 0 0,1 0 0,0 0 0,-1 0 0,0 0 0,0 0 0,1-1 0,0 1 0,-1-2 0,1 2 0,-1-2 0,1 2 0,0-1 0,0 0 0,-1 0 0,0 0 0,1 0 0,0 0 0,1 0 0,-1 0 0,0-1 0,0 1 0,0 0 0,-1-1 0,1 2 0,-1-1 0,1 1 0,0-1 0,0 0 0,-1-1 0,1 1 0,-1 0 0,1 0 0,0 1 0,-1 0 0,1-1 0,0 0 0,0 0 0,1-1 0,3-1 0,-1 0 0,3 0 0,-2 1 0,0 0 0,0 0 0,0 0 0,0 0 0,-1 0 0,1 0 0,0 0 0,0 0 0,0 0 0,0 0 0,0 1 0,0-1 0,0 1 0,0-1 0,0 1 0,0 0 0,0 0 0,1 1 0,-2-2 0,1 1 0,-1 0 0,1-2 0,-1 1 0,-1-1 0,2 1 0,-2 0 0,2-1 0,-2 1 0,1-1 0,-1 1 0,1 1 0,0-2 0,0 1 0,0-1 0,0 1 0,-1 0 0,1 0 0,0 0 0,1 0 0,0 1 0,0 0 0,0 0 0,0 1 0,1 0 0,0 0 0,-1 0 0,1 0 0,-1 0 0,0 0 0,0 0 0,1 0 0,0 0 0,-11 4 0,5-2 0,-8 3 0,4-2 0,2 1 0,0 0 0,1 1 0,1 0 0,0 0 0,0 1 0,1-2 0,0 0 0,1 1 0,-1-2 0,1 0 0,-1 0 0,1-1 0,-1 1 0,0-1 0,1 0 0,0 0 0,-1-1 0,0 1 0,0-1 0,0 0 0,0 1 0,0 0 0,0 0 0,0-1 0,1 0 0,-2-1 0,1 0 0,-1 0 0,0 0 0,1-1 0,0-1 0,1 0 0,0 0 0,0 1 0,1-2 0,-2 1 0,8 4 0,-2-2 0,5 4 0,-4-1 0,0-2 0,-1 1 0,0-1 0,1 0 0,0 1 0,0 0 0,0 0 0,0 0 0,-1 0 0,0 0 0,1 0 0,-2 1 0,1-2 0,-1 1 0,1-1 0,0 1 0,-2 0 0,1 0 0,0 0 0,-1 0 0,1 0 0,0 1 0,-1-1 0,2 2 0,-2-2 0,1 3 0,-1-3 0,1 1 0,-1 0 0,0 0 0,1 1 0,-1 0 0,2 0 0,-1-1 0,-1 1 0,1 0 0,0-1 0,-1 0 0,2-1 0,-2 1 0,0-1 0,-1 0 0,1 0 0,0 0 0,1 1 0,0-1 0,0 1 0,0 0 0,-1-1 0,1 1 0,0-1 0,-1 0 0,1 1 0,-1-2 0,0 1 0,0 0 0,0 0 0,0 0 0,0-1 0,0 1 0,0-2 0,0 2 0,1-1 0,-1 0 0,1 0 0,-1-1 0,-1 0 0,2 0 0,-1 0 0,1 0 0,-1 0 0,1 0 0,-1 0 0,0-1 0,0 0 0,0-1 0,-1 0 0,1 1 0,-1-1 0,0 0 0,1 0 0,-1 0 0,1 1 0,-1-2 0,0 2 0,0-1 0,1 1 0,0-1 0,-1 0 0,0-1 0,-1 2 0,1-2 0,0 0 0,0 1 0,0-1 0,-1 1 0,1 0 0,-1-1 0,1 1 0,0 0 0,0 0 0,0 0 0,0-2 0,-1 2 0,0-3 0,-1 2 0,0 0 0,-1-2 0,-1 2 0,1 0 0,1 0 0,-1 1 0,2 0 0,-2 0 0,1-1 0,0 1 0,0 0 0,0-1 0,0 2 0,-1-2 0,0 1 0,0 1 0,1 0 0,-1 0 0,0-1 0,1 0 0,-1 0 0,1 0 0,-1 1 0,0-1 0,0 1 0,0-2 0,0 0 0,0 1 0,0 0 0,0 1 0,0-1 0,0 0 0,0 0 0,0 0 0,0 1 0,0 0 0,0-1 0,0 1 0,0 0 0,0 0 0,0 0 0,0 0 0,0-1 0,0 1 0,0 1 0,0-2 0,-1 2 0,2-2 0,-3 1 0,3-1 0,-2 0 0,1 1 0,0-1 0,1 1 0,-1 0 0,0-1 0,0 0 0,1 0 0,-1-1 0,2 2 0,-1-1 0,0-1 0,0 1 0,-1-1 0,1 1 0,-1 0 0,1 0 0,0 0 0,0 0 0,0 0 0,-1 1 0,0-1 0,1 0 0,0-1 0,0 1 0,0-1 0,1 1 0,-1 0 0,0 0 0,0 0 0,-1 0 0,1 1 0,-1-1 0,1 0 0,-1 1 0,1-1 0,-2 1 0,1 0 0,1-1 0,-1 0 0,1 1 0,-1-1 0,1 0 0,-1 0 0,1-1 0,0 2 0,-1 0 0,0 0 0,0-1 0,1-1 0,-1 2 0,4 7 0,-1 4 0,1-1 0,-1-1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11"/>
    </inkml:context>
    <inkml:brush xml:id="br0">
      <inkml:brushProperty name="width" value="0.1" units="cm"/>
      <inkml:brushProperty name="height" value="0.1" units="cm"/>
    </inkml:brush>
  </inkml:definitions>
  <inkml:trace contextRef="#ctx0" brushRef="#br0">1 26 24575,'7'0'0,"-1"0"0,-3 0 0,-1 0 0,-1 0 0,2 0 0,-1-1 0,1 0 0,-1 0 0,0 0 0,0 1 0,0-1 0,1 0 0,-1 1 0,0-2 0,0 2 0,0-2 0,0 1 0,-1-1 0,1 1 0,0-1 0,1 1 0,-1 0 0,-1 0 0,2 0 0,-2 1 0,3 0 0,-2 0 0,0 0 0,1 0 0,-11-3 0,8 3 0,-9-3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7"/>
    </inkml:context>
    <inkml:brush xml:id="br0">
      <inkml:brushProperty name="width" value="0.1" units="cm"/>
      <inkml:brushProperty name="height" value="0.1" units="cm"/>
    </inkml:brush>
  </inkml:definitions>
  <inkml:trace contextRef="#ctx0" brushRef="#br0">528 0 24575,'-6'2'0,"-3"0"0,4 0 0,-4 1 0,2 1 0,-2-1 0,-5 4 0,4-4 0,-1 2 0,0-2 0,4 0 0,-3 0 0,4 0 0,-2 0 0,3 0 0,0-2 0,0 0 0,2-1 0,-1 0 0,2 0 0,-2 0 0,2 0 0,-2 0 0,1 0 0,1 0 0,-1 0 0,1 0 0,-1 0 0,1 0 0,-1 0 0,1 0 0,-1 0 0,-1 0 0,0 0 0,-2 0 0,-1 0 0,1 0 0,-1 0 0,3 0 0,0 0 0,1 2 0,0-2 0,1 1 0,-2-1 0,1 0 0,-4 0 0,2 1 0,-2 0 0,2 0 0,-1-1 0,2 1 0,-2-1 0,3 1 0,0-1 0,-1 0 0,-1 0 0,0 2 0,-1-2 0,0 1 0,-1 0 0,1 0 0,-3 0 0,5 0 0,-3 0 0,4 0 0,-1-1 0,1 1 0,1-1 0,-2 1 0,1 0 0,-2 0 0,2 0 0,-3 0 0,0 1 0,1-1 0,-3 0 0,5-1 0,-1 0 0,2 0 0,0 0 0,-1 0 0,1 0 0,-1 0 0,-1 0 0,1 0 0,-2 0 0,2 0 0,-1 0 0,2 0 0,-1 0 0,1 0 0,-1 0 0,1 0 0,-1 0 0,-1 0 0,0 0 0,0 0 0,-2 0 0,4 0 0,-2 0 0,0 0 0,1 0 0,-2 0 0,1 0 0,-2 0 0,2 0 0,-1 0 0,2 0 0,-3 0 0,4 0 0,-2 0 0,1 0 0,1 0 0,-1 1 0,1 0 0,1 1 0,6-2 0,-2 1 0,4-2 0,-1 1 0,-2-1 0,1 1 0,-2 0 0,0 0 0,-1 0 0,1 0 0,-1 0 0,1 0 0,-1 0 0,1 0 0,-1 0 0,1 0 0,-1 0 0,1 0 0,-1 0 0,1 0 0,-1 0 0,1 0 0,-1 0 0,1 0 0,-1 0 0,2 0 0,-1 0 0,1 0 0,-1 0 0,0 0 0,0 0 0,4 0 0,-2-2 0,4 2 0,-2-1 0,1 0 0,-1 0 0,-1 0 0,-1 0 0,-1 0 0,2 0 0,-3 1 0,0 0 0,0 0 0,1 0 0,0-1 0,2 1 0,-2-2 0,1 2 0,-2 0 0,2 0 0,-2 0 0,2 0 0,-2 0 0,3 0 0,-1 0 0,1-1 0,3 1 0,1-1 0,-1 1 0,0 0 0,-3 0 0,-2 0 0,1 0 0,-2 0 0,1 0 0,0 0 0,-1 0 0,2 0 0,-2 0 0,2 0 0,-2 0 0,2 0 0,-2 0 0,1 0 0,-1 0 0,-1 0 0,2 0 0,-1 0 0,1 0 0,0 0 0,0 0 0,3 0 0,-1 0 0,3 0 0,-1 0 0,-1 0 0,2 0 0,-3 0 0,3 0 0,-3 0 0,3 0 0,-2 0 0,2 0 0,1 0 0,-1 0 0,-2 0 0,1 0 0,-3 0 0,-1 0 0,0 0 0,-1 0 0,-1 0 0,1 0 0,-1 0 0,1 0 0,-1 0 0,0-3 0,-1 0 0,-3-5 0,-1-2 0,1 2 0,-1 2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08"/>
    </inkml:context>
    <inkml:brush xml:id="br0">
      <inkml:brushProperty name="width" value="0.1" units="cm"/>
      <inkml:brushProperty name="height" value="0.1" units="cm"/>
    </inkml:brush>
  </inkml:definitions>
  <inkml:trace contextRef="#ctx0" brushRef="#br0">456 319 24575,'-7'0'0,"1"0"0,4 0 0,-1 0 0,1 0 0,-4 0 0,1 0 0,-5 0 0,6 0 0,-3 0 0,2 0 0,1 0 0,-1 0 0,1 0 0,-2 0 0,-1 0 0,-1 0 0,-1 0 0,0 0 0,-1 0 0,3 0 0,-1 0 0,3 0 0,1 0 0,0 0 0,1 0 0,1 0 0,-1 0 0,1 0 0,-2 0 0,1 0 0,-1 0 0,1 0 0,-1 0 0,1 0 0,-1 0 0,2 0 0,-2 0 0,1 0 0,-1 0 0,0 0 0,1 0 0,-2 0 0,2 0 0,-2 0 0,2 0 0,-1 0 0,0 0 0,1 0 0,-1 0 0,2 0 0,-1 0 0,0 0 0,1 0 0,-1 0 0,-1 0 0,0 0 0,-3 0 0,1 0 0,-1 0 0,1 0 0,2 0 0,-2 0 0,3 0 0,-2 0 0,1 0 0,-2 0 0,1 0 0,-1 0 0,-1 0 0,-1 0 0,0 0 0,0 0 0,3 0 0,-2 0 0,4 0 0,-1 0 0,2 0 0,-1 0 0,2-2 0,0 0 0,1-2 0,0 0 0,0 2 0,0-1 0,0 1 0,0-1 0,0 0 0,0 1 0,0-1 0,0 1 0,0-1 0,0 1 0,0-1 0,0 1 0,0-1 0,0 0 0,0 0 0,0-2 0,0-2 0,0 1 0,0-1 0,0 3 0,0-10 0,-1-2 0,0 0 0,0-1 0,1 11 0,0 0 0,0 2 0,0-1 0,0-1 0,-1-2 0,0 1 0,0 1 0,1-1 0,0-5 0,0 2 0,0-5 0,0 5 0,0 1 0,0 2 0,0 2 0,0 0 0,0 2 0,0-1 0,1 3 0,0-1 0,3 1 0,-5-2 0,-1 1 0,-3-1 0,-1 1 0,2 0 0,2 2 0,-2-3 0,1 2 0,-1-1 0,2 1 0,-1 0 0,0 1 0,1-1 0,-1 1 0,1-1 0,-1 0 0,-1-1 0,1 2 0,-2-3 0,2 3 0,-2-3 0,2 3 0,-1-2 0,2 1 0,0-1 0,8 2 0,-4 0 0,6 0 0,-5 2 0,-1-1 0,3 1 0,-1-1 0,2 1 0,-2 0 0,5-1 0,3 2 0,31 1 0,0 3 0,14 0 0,-1 3 0,-21-3 0,13 3 0,-12-1 0,4 0 0,-5 0 0,-3-2 0,-5 0 0,4-2 0,-6 2 0,-1-2 0,-1 0 0,-7-1 0,5 1 0,-5-1 0,-1 1 0,-5-2 0,-1-1 0,-3 0 0,-2-1 0,0 0 0,-2 0 0,1-1 0,-1 1 0,1-1 0,-1 0 0,1 2 0,-1-2 0,1 1 0,-1-1 0,1 0 0,-2 2 0,0 0 0,-1 1 0,-5-2 0,0 0 0,-12-1 0,0 0 0,-12 0 0,-4 0 0,-7 0 0,9 0 0,-3 0 0,12-1 0,-1 0 0,4 0 0,6 1 0,3 0 0,4 0 0,2-2 0,2 2 0,-2-2 0,2 1 0,0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14"/>
    </inkml:context>
    <inkml:brush xml:id="br0">
      <inkml:brushProperty name="width" value="0.1" units="cm"/>
      <inkml:brushProperty name="height" value="0.1" units="cm"/>
    </inkml:brush>
  </inkml:definitions>
  <inkml:trace contextRef="#ctx0" brushRef="#br0">216 272 24575,'-1'-20'0,"0"4"0,1 9 0,0 3 0,0-2 0,0 2 0,0-1 0,0-1 0,0 1 0,0-1 0,0 3 0,0-2 0,0 0 0,0-2 0,0 1 0,0-2 0,-1 2 0,1 1 0,-2-2 0,1 4 0,-1-2 0,-1 1 0,1 2 0,0-1 0,0 2 0,0-1 0,0 1 0,-2-3 0,0 1 0,-1-1 0,-1-2 0,1 1 0,-2-1 0,2 1 0,0 1 0,1 1 0,0-1 0,2 2 0,-2 0 0,1 0 0,-5-2 0,3 0 0,-4-1 0,5 2 0,-2 0 0,2 1 0,-1-2 0,2 2 0,-1 0 0,1 0 0,-2-1 0,0-1 0,-1 0 0,-2 0 0,1-1 0,1 3 0,0-2 0,1 2 0,-1 0 0,2 0 0,0 1 0,0-1 0,1 1 0,1-1 0,0 2 0,-1 0 0,8 3 0,-5-1 0,6 2 0,-5-3 0,-1 1 0,1 1 0,-1-1 0,1 1 0,-1-1 0,0 0 0,0 2 0,1 0 0,0 0 0,0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0,-1 1 0,1 1 0,-1-1 0,0 0 0,0 1 0,1-3 0,-1 2 0,2-1 0,-2-2 0,1 3 0,-1-5 0,1 2 0,-1-3 0,0 1 0,1-2 0,-1 1 0,3-9 0,-3 1 0,4-8 0,-3 5 0,2-2 0,-1 0 0,1-3 0,0 1 0,1-6 0,-1 3 0,3-1 0,-2 0 0,2 2 0,-1-1 0,2-4 0,0 2 0,-1 0 0,3-2 0,-2 4 0,1-5 0,-1 5 0,0-2 0,0 4 0,1-3 0,-1 4 0,-2 0 0,0 3 0,-1 0 0,-1 4 0,-1 0 0,0 3 0,0-1 0,-1 1 0,0 0 0,-1-1 0,0 1 0,0 13 0,0 0 0,-1 14 0,-1 0 0,-4 15 0,1 4 0,-2 0 0,4-6 0,-2-8 0,3 12 0,-2-4 0,2 7 0,0-18 0,2 1 0,0-8 0,0 12 0,0-13 0,0 7 0,0-15 0,0 3 0,0-5 0,0-3 0,0-2 0,0-2 0,1-10 0,0 0 0,0-11 0,2 2 0,-3-3 0,3-3 0,-1-2 0,1-3 0,1 3 0,-1-2 0,0 2 0,4-3 0,-1 1 0,2-1 0,-2 7 0,1-3 0,-1 9 0,-2-3 0,0 5 0,-1 4 0,-1 2 0,0 4 0,-1 0 0,1 2 0,-1 7 0,0 0 0,0 13 0,-1-4 0,0 7 0,0-3 0,0-1 0,0 1 0,0-2 0,0 2 0,0-4 0,0-4 0,0-1 0,0-5 0,0 0 0,0-4 0,0-9 0,0-2 0,0-9 0,0 2 0,2 0 0,-1 0 0,2-1 0,0 0 0,1-4 0,-2 6 0,3-4 0,-1 8 0,0 1 0,0-1 0,-1 6 0,0 0 0,0 3 0,-1 2 0,0 0 0,1 3 0,-1 3 0,2 4 0,-2 8 0,1-1 0,0 1 0,0-2 0,-1 0 0,0-1 0,-1 0 0,1-2 0,-1-3 0,0-1 0,-1-3 0,1-2 0,-1 0 0,1-1 0,1-10 0,-1 0 0,0-9 0,-1 4 0,0-4 0,0 4 0,0-3 0,0 2 0,0 1 0,0 3 0,0 1 0,0 3 0,0 2 0,0 1 0,1 2 0,0 6 0,1 0 0,-1 7 0,2-3 0,-3 1 0,1-1 0,-1 1 0,1-1 0,-1 0 0,2-2 0,-2 0 0,0-3 0,0 1 0,0-3 0,0 1 0,0-1 0,0 0 0,0 1 0,0-1 0,0 1 0,0-1 0,0 0 0,2 0 0,0-1 0,1-1 0,0 0 0,-1 0 0,1 0 0,-1 0 0,1 0 0,-1 1 0,0-1 0,-1-3 0,-1-1 0,0-2 0,-2 0 0,1 2 0,-1 0 0,0-1 0,2 0 0,-2 0 0,2-1 0,-1 2 0,0 0 0,1-1 0,-1 1 0,1-1 0,0 1 0,0 0 0,0-1 0,-1 1 0,1 0 0,-1-1 0,1 2 0,-1-8 0,0 7 0,1-5 0,0 5 0,0 2 0,-1-1 0,0 1 0,1 0 0,0-1 0,0 1 0,-1-1 0,0 1 0,1 0 0,0-1 0,-1 1 0,1-1 0,-1 1 0,1 0 0,-1-1 0,0 1 0,0-4 0,1 0 0,0-2 0,0-2 0,0 3 0,0-2 0,0 3 0,0 1 0,0 0 0,-1 1 0,1 1 0,-1 0 0,0 1 0,1 0 0,-2 0 0,1-1 0,0 1 0,-1-1 0,2 1 0,-2 0 0,1-1 0,0 1 0,-1-1 0,1 1 0,-1 0 0,0 1 0,-1-1 0,1 2 0,-2-2 0,0 2 0,-2-1 0,-2 0 0,0 0 0,0-1 0,-2 2 0,3-2 0,-3 2 0,2-2 0,0 2 0,2 0 0,-1 0 0,1 0 0,-3 0 0,2 3 0,-2-1 0,3 3 0,0-1 0,1 2 0,-1-2 0,1 1 0,2-1 0,-1 0 0,1 0 0,-1 0 0,1-1 0,1-1 0,0 0 0,0 0 0,1-1 0,0 1 0,1 1 0,1-1 0,1 0 0,0-1 0,1-1 0,-1 0 0,0 0 0,0-2 0,0 0 0,0-4 0,1-1 0,-1-2 0,1-2 0,-2-1 0,1 1 0,-1-1 0,0 2 0,-1 1 0,0 0 0,0 2 0,0 1 0,0 2 0,0 0 0,0 1 0,0 0 0,0 1 0,-1 0 0,-1 0 0,0 1 0,-2 0 0,1 1 0,-1 0 0,0 0 0,2 0 0,-1 0 0,1 0 0,0 0 0,0 4 0,1 1 0,-2 4 0,3-1 0,-2 2 0,0-2 0,0 3 0,-1-2 0,2-1 0,-1-1 0,0 1 0,1-3 0,-1 1 0,2-3 0,-1 0 0,0-1 0,1 0 0,-1 1 0,1-1 0,0 1 0,0-1 0,0 0 0,0 1 0,0-1 0,0 1 0,0-1 0,0 0 0,0 1 0,0 0 0,0 2 0,0-3 0,0 1 0,0 0 0,0-1 0,-1 2 0,0-1 0,-1 0 0,-1 0 0,1-1 0,0 2 0,0-2 0,0 2 0,0 0 0,0-1 0,0 1 0,0-1 0,0 1 0,0 1 0,1-1 0,0 2 0,-1 0 0,1 1 0,-1 0 0,0-1 0,1 1 0,0-2 0,-1 1 0,1 0 0,0-2 0,0 1 0,1-2 0,-1 1 0,1-2 0,0 1 0,0-1 0,0 1 0,0-1 0,0 1 0,0-1 0,0 1 0,0 0 0,0 0 0,0 0 0,0-1 0,0 1 0,0-1 0,0 0 0,-1 1 0,1-1 0,-1 1 0,1-1 0,0-1 0,-1 2 0,1-1 0,-1 1 0,1-1 0,0 0 0,-1 1 0,1-1 0,-1 1 0,1-1 0,0 0 0,0 0 0,-1 1 0,1-1 0,-1 0 0,0 1 0,1-1 0,-1 1 0,1-1 0,0 0 0,0 0 0,-1 1 0,0-1 0,1 0 0,-1 1 0,0-1 0,1 1 0,0-2 0,0 1 0,-1 1 0,0-1 0,1 1 0,0-1 0,0 0 0,-1 1 0,0-1 0,1 0 0,0 0 0,0 0 0,-1 1 0,0-1 0,1 1 0,0-1 0,0 1 0,0-1 0,0 1 0,0-1 0,0 0 0,0 1 0,-1-1 0,0 0 0,1 0 0,0 0 0,0 1 0,-1-1 0,0 1 0,1-1 0,-1 0 0,0 1 0,1-1 0,-1 1 0,1-1 0,-1 0 0,0 1 0,0-1 0,-1 0 0,0-2 0,-1 0 0,0 0 0,0 0 0,1 0 0,0 0 0,-1-3 0,2 1 0,-1-2 0,2 2 0,-1-2 0,1 1 0,0-1 0,0 2 0,0-1 0,0 1 0,0 0 0,0-1 0,0 1 0,0-1 0,0 1 0,0-1 0,1 1 0,-1 0 0,1 0 0,0 0 0,0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0,0-1 0,0-1 0,0 1 0,0 0 0,0 0 0,2-1 0,-1 0 0,1 0 0,-1-1 0,0 1 0,0 0 0,0 0 0,0 1 0,0-1 0,0 1 0,0-1 0,-1 1 0,1 0 0,-1-1 0,0 1 0,0 1 0,0-1 0,0 1 0,0-1 0,-1 0 0,1 0 0,0 0 0,0 1 0,-1-1 0,2 0 0,-1 0 0,1 0 0,-1 0 0,1-2 0,0 2 0,0-1 0,0 0 0,0 1 0,1-2 0,-1 1 0,1-1 0,-1 0 0,0 0 0,1 0 0,0 0 0,-1 0 0,0 0 0,1 0 0,-1 0 0,1 0 0,-1 1 0,1-1 0,-1 1 0,1 0 0,-1 0 0,0-1 0,1 1 0,-1 0 0,1-1 0,-1 1 0,0-1 0,1 0 0,-1 0 0,0 0 0,1 0 0,-1 0 0,1 0 0,-1 0 0,1 0 0,-1 0 0,1 0 0,-1 0 0,1 0 0,-1 0 0,0 0 0,0 0 0,1 0 0,-1 0 0,1 0 0,-1 0 0,1 0 0,-1 0 0,0 0 0,1 0 0,-1 0 0,1 0 0,-1 0 0,0 0 0,0 0 0,1 0 0,-1 0 0,0 0 0,0 0 0,1 0 0,-1 0 0,1 0 0,-1 0 0,0 0 0,1 0 0,-1 0 0,1 0 0,-1 0 0,0 0 0,1 0 0,-1 0 0,1 0 0,-1 0 0,0 0 0,0 0 0,1 0 0,-1 0 0,0 0 0,1 0 0,-1 0 0,1 0 0,-1 0 0,0 0 0,1 0 0,-1 0 0,1 0 0,-1 0 0,0 0 0,0 0 0,1 0 0,-1 0 0,0 0 0,1 0 0,-1 0 0,1 0 0,-1 0 0,1 0 0,-1 0 0,0 0 0,1 0 0,-1 0 0,1 0 0,-1 0 0,0-1 0,0-1 0,-2 0 0,1 0 0,0 0 0,-1-1 0,2 0 0,-1-1 0,0 0 0,0 1 0,-1 1 0,1 0 0,0 0 0,0-1 0,1 0 0,-2 1 0,1 0 0,0 0 0,0-1 0,0 1 0,1 0 0,-2 0 0,2 0 0,-1-1 0,0 0 0,1 1 0,-2 0 0,1 0 0,1-1 0,-2 1 0,3-1 0,-3 1 0,1 0 0,1-1 0,-1 1 0,0-1 0,0 1 0,-1 0 0,1 0 0,-1 0 0,2-1 0,-2 1 0,1 0 0,-1-1 0,0 1 0,0-1 0,0 1 0,0-1 0,0 1 0,1 0 0,-1 0 0,1 0 0,-1-1 0,0 1 0,0-1 0,0 0 0,0 0 0,0 0 0,1 1 0,-1-1 0,1 1 0,-1-1 0,0 1 0,0 0 0,1-2 0,-1 2 0,1-2 0,0-1 0,-1 1 0,1-2 0,0 2 0,0 0 0,0 2 0,-1-2 0,1 2 0,-1-2 0,0 1 0,0 0 0,0 0 0,0 1 0,0-2 0,0 2 0,0-1 0,0 1 0,0 0 0,0-1 0,0 0 0,0 1 0,0 0 0,0 0 0,0-1 0,0 1 0,0-1 0,-1 1 0,-1 0 0,-1 1 0,0 0 0,-2 1 0,1 0 0,-3 0 0,0 0 0,-2 0 0,-1 0 0,-1 0 0,1 0 0,-1 0 0,1 0 0,1 1 0,-1 0 0,3 2 0,-4-1 0,3 2 0,-3 0 0,1 1 0,1 0 0,-1-1 0,4 0 0,-3-1 0,5 0 0,-2 0 0,2-1 0,0 0 0,0 0 0,1 0 0,-1 0 0,-2 0 0,0 1 0,-1 0 0,0 0 0,0 0 0,1 0 0,0-1 0,2 0 0,-1 0 0,0 1 0,2-1 0,-1 0 0,2 0 0,0-1 0,1 1 0,0 1 0,0-1 0,0 1 0,1 0 0,0 0 0,0 1 0,0-1 0,0 0 0,0-1 0,0 1 0,2-1 0,-1 0 0,3 0 0,-1 0 0,2 0 0,-1 1 0,0-2 0,0 1 0,0-2 0,-2 1 0,2 0 0,-2-1 0,1 1 0,0-1 0,-1 0 0,1 0 0,0 0 0,0 0 0,1 0 0,-2 0 0,1 0 0,0 0 0,-1 0 0,1 0 0,0 0 0,-1 0 0,1 0 0,0 0 0,1 0 0,-1 0 0,1 0 0,-1 0 0,1 0 0,0-1 0,1 1 0,-1-2 0,2 1 0,-3-2 0,1 2 0,1-1 0,-1 1 0,0-1 0,1 0 0,0-1 0,0 1 0,0-1 0,0 0 0,-1-1 0,2 1 0,-2-2 0,1 1 0,-1-1 0,-1 1 0,1 0 0,0-1 0,-1 0 0,3-2 0,-2 1 0,1-1 0,-1 2 0,-1-1 0,0 2 0,-1 0 0,-1-1 0,0 1 0,0-1 0,-1 1 0,1 0 0,-1 0 0,1 1 0,-1 1 0,1 0 0,0 11 0,-1-3 0,0 9 0,-2-5 0,0 0 0,-1-1 0,1 1 0,-2 5 0,3-6 0,-1 5 0,1-10 0,1 2 0,-1-2 0,1-1 0,0 0 0,-1-1 0,1 1 0,-1-1 0,1 1 0,-1-1 0,1 0 0,-1 1 0,0-1 0,1 1 0,-1-2 0,1 2 0,0-1 0,0 1 0,-1-1 0,0 0 0,-2-1 0,0 0 0,-1 0 0,0 0 0,0-1 0,2 0 0,-2 0 0,2 0 0,-1 0 0,1 0 0,-2 0 0,2 0 0,-1 0 0,1 0 0,0 0 0,0 0 0,8 0 0,-3 0 0,6-1 0,-5 0 0,-2 1 0,1 0 0,-1 0 0,1 0 0,-1 0 0,1 0 0,-1 0 0,0 0 0,1 0 0,-1 0 0,1 0 0,-1 0 0,0 0 0,1 0 0,0 0 0,-1 0 0,0 0 0,0 0 0,1 0 0,-1 0 0,1 0 0,0 0 0,-1 0 0,0 0 0,1 0 0,-1 0 0,1 0 0,0 0 0,-1 0 0,2 0 0,-2 0 0,0 1 0,0 0 0,0-1 0,1 1 0,-1 0 0,0 0 0,-1 1 0,1-1 0,0 1 0,0-1 0,-1 1 0,0 0 0,-1 1 0,1-1 0,-1 0 0,1 0 0,-1 1 0,0 0 0,0-1 0,0 0 0,-5-1 0,2 0 0,-4-3 0,3 0 0,-4-7 0,2 0 0,-10-15 0,9 9 0,-6-9 0,7 10 0,1 0 0,-1 0 0,2 2 0,-2-2 0,3-4 0,0-11 0,2-9 0,1-1 0,0 5 0,0 2 0,2-7 0,-1 11 0,4-9 0,-1 20 0,0-1 0,-1 5 0,-1 3 0,1 5 0,-2-1 0,0 4 0,-1-1 0,1 1 0,-1 0 0,1-1 0,-1 1 0,0 0 0,0-1 0,0 1 0,0-1 0,0 1 0,0-1 0,0 1 0,0-1 0,0 0 0,0 1 0,0-1 0,0 1 0,0 0 0,1 0 0,1 0 0,1 1 0,-2-1 0,1 2 0,1-1 0,-1 1 0,1 0 0,-1 0 0,0 0 0,1 0 0,-1 0 0,1 0 0,-1 1 0,0 0 0,0 1 0,0 0 0,0 1 0,0 0 0,1 2 0,-1-1 0,2 0 0,-2 0 0,0 0 0,0-2 0,0 1 0,-1-1 0,0 0 0,0 0 0,-1 2 0,2-2 0,-2 2 0,1-2 0,-1 0 0,0 1 0,0-1 0,1 1 0,-1-2 0,0 2 0,0-10 0,-1 5 0,1-8 0,-2 6 0,2 0 0,-1 0 0,0 0 0,1 1 0,-1 0 0,1 1 0,0-1 0,0 0 0,0 0 0,0 1 0,0 0 0,0 0 0,0-1 0,0 1 0,0 0 0,0-1 0,0 1 0,0-1 0,0 1 0,0-1 0,0 1 0,-1-1 0,1 1 0,-1 0 0,0 0 0,1-1 0,-2 1 0,2 0 0,-2 0 0,1 0 0,0 0 0,-1-1 0,2 1 0,-2 0 0,2 0 0,-1 0 0,0-1 0,0 2 0,0-3 0,0 3 0,1-2 0,0 1 0,0 0 0,0-1 0,0 0 0,0 1 0,0 0 0,1-1 0,0 1 0,-1-1 0,0 1 0,0 0 0,1 8 0,-2 0 0,-6 17 0,3-15 0,-4 5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15"/>
    </inkml:context>
    <inkml:brush xml:id="br0">
      <inkml:brushProperty name="width" value="0.1" units="cm"/>
      <inkml:brushProperty name="height" value="0.1" units="cm"/>
    </inkml:brush>
  </inkml:definitions>
  <inkml:trace contextRef="#ctx0" brushRef="#br0">297 279 24575,'-8'-2'0,"1"-1"0,-1-8 0,4 4 0,-3-5 0,7 9 0,-1 1 0,0 0 0,0 0 0,0-1 0,-1-1 0,1 2 0,-1-1 0,1 1 0,-1-1 0,0 1 0,0-1 0,0 1 0,0 0 0,0-1 0,0 1 0,0-3 0,0 3 0,0-1 0,0 1 0,0 0 0,-1 0 0,1 0 0,-1 0 0,1 0 0,-1 0 0,-1 1 0,0-1 0,1 1 0,-1-1 0,-1 0 0,0 0 0,1 1 0,0-1 0,0 0 0,0 1 0,0-1 0,-1 2 0,1-2 0,0 1 0,-1 0 0,2-1 0,-1 1 0,1-1 0,-2 2 0,2-1 0,-1 0 0,0 1 0,1-1 0,-1 1 0,2-1 0,-2 1 0,1-1 0,-1 1 0,1-1 0,1 1 0,0-1 0,0 1 0,-1 0 0,1 0 0,0 0 0,-1 0 0,0 0 0,0 0 0,1-1 0,0 1 0,-1-2 0,1 2 0,-1-2 0,1 2 0,0-1 0,0 0 0,-1 0 0,0 0 0,1 0 0,0 0 0,1 0 0,-1 0 0,0-1 0,0 1 0,0 0 0,-1-1 0,1 2 0,-1-1 0,1 1 0,0-1 0,0 0 0,-1-1 0,1 1 0,-1 0 0,1 0 0,0 1 0,-1 0 0,1-1 0,0 0 0,0 0 0,1-1 0,3-1 0,-1 0 0,3 0 0,-2 1 0,0 0 0,0 0 0,0 0 0,0 0 0,-1 0 0,1 0 0,0 0 0,0 0 0,0 0 0,0 0 0,0 1 0,0-1 0,0 1 0,0-1 0,0 1 0,0 0 0,0 0 0,1 1 0,-2-2 0,1 1 0,-1 0 0,1-2 0,-1 1 0,-1-1 0,2 1 0,-2 0 0,2-1 0,-2 1 0,1-1 0,-1 1 0,1 1 0,0-2 0,0 1 0,0-1 0,0 1 0,-1 0 0,1 0 0,0 0 0,1 0 0,0 1 0,0 0 0,0 0 0,0 1 0,1 0 0,0 0 0,-1 0 0,1 0 0,-1 0 0,0 0 0,0 0 0,1 0 0,0 0 0,-11 4 0,5-2 0,-8 3 0,4-2 0,2 1 0,0 0 0,1 1 0,1 0 0,0 0 0,0 1 0,1-2 0,0 0 0,1 1 0,-1-2 0,1 0 0,-1 0 0,1-1 0,-1 1 0,0-1 0,1 0 0,0 0 0,-1-1 0,0 1 0,0-1 0,0 0 0,0 1 0,0 0 0,0 0 0,0-1 0,1 0 0,-2-1 0,1 0 0,-1 0 0,0 0 0,1-1 0,0-1 0,1 0 0,0 0 0,0 1 0,1-2 0,-2 1 0,8 4 0,-2-2 0,5 4 0,-4-1 0,0-2 0,-1 1 0,0-1 0,1 0 0,0 1 0,0 0 0,0 0 0,0 0 0,-1 0 0,0 0 0,1 0 0,-2 1 0,1-2 0,-1 1 0,1-1 0,0 1 0,-2 0 0,1 0 0,0 0 0,-1 0 0,1 0 0,0 1 0,-1-1 0,2 2 0,-2-2 0,1 3 0,-1-3 0,1 1 0,-1 0 0,0 0 0,1 1 0,-1 0 0,2 0 0,-1-1 0,-1 1 0,1 0 0,0-1 0,-1 0 0,2-1 0,-2 1 0,0-1 0,-1 0 0,1 0 0,0 0 0,1 1 0,0-1 0,0 1 0,0 0 0,-1-1 0,1 1 0,0-1 0,-1 0 0,1 1 0,-1-2 0,0 1 0,0 0 0,0 0 0,0 0 0,0-1 0,0 1 0,0-2 0,0 2 0,1-1 0,-1 0 0,1 0 0,-1-1 0,-1 0 0,2 0 0,-1 0 0,1 0 0,-1 0 0,1 0 0,-1 0 0,0-1 0,0 0 0,0-1 0,-1 0 0,1 1 0,-1-1 0,0 0 0,1 0 0,-1 0 0,1 1 0,-1-2 0,0 2 0,0-1 0,1 1 0,0-1 0,-1 0 0,0-1 0,-1 2 0,1-2 0,0 0 0,0 1 0,0-1 0,-1 1 0,1 0 0,-1-1 0,1 1 0,0 0 0,0 0 0,0 0 0,0-2 0,-1 2 0,0-3 0,-1 2 0,0 0 0,-1-2 0,-1 2 0,1 0 0,1 0 0,-1 1 0,2 0 0,-2 0 0,1-1 0,0 1 0,0 0 0,0-1 0,0 2 0,-1-2 0,0 1 0,0 1 0,1 0 0,-1 0 0,0-1 0,1 0 0,-1 0 0,1 0 0,-1 1 0,0-1 0,0 1 0,0-2 0,0 0 0,0 1 0,0 0 0,0 1 0,0-1 0,0 0 0,0 0 0,0 0 0,0 1 0,0 0 0,0-1 0,0 1 0,0 0 0,0 0 0,0 0 0,0 0 0,0-1 0,0 1 0,0 1 0,0-2 0,-1 2 0,2-2 0,-3 1 0,3-1 0,-2 0 0,1 1 0,0-1 0,1 1 0,-1 0 0,0-1 0,0 0 0,1 0 0,-1-1 0,2 2 0,-1-1 0,0-1 0,0 1 0,-1-1 0,1 1 0,-1 0 0,1 0 0,0 0 0,0 0 0,0 0 0,-1 1 0,0-1 0,1 0 0,0-1 0,0 1 0,0-1 0,1 1 0,-1 0 0,0 0 0,0 0 0,-1 0 0,1 1 0,-1-1 0,1 0 0,-1 1 0,1-1 0,-2 1 0,1 0 0,1-1 0,-1 0 0,1 1 0,-1-1 0,1 0 0,-1 0 0,1-1 0,0 2 0,-1 0 0,0 0 0,0-1 0,1-1 0,-1 2 0,4 7 0,-1 4 0,1-1 0,-1-1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16"/>
    </inkml:context>
    <inkml:brush xml:id="br0">
      <inkml:brushProperty name="width" value="0.1" units="cm"/>
      <inkml:brushProperty name="height" value="0.1" units="cm"/>
    </inkml:brush>
  </inkml:definitions>
  <inkml:trace contextRef="#ctx0" brushRef="#br0">1 26 24575,'7'0'0,"-1"0"0,-3 0 0,-1 0 0,-1 0 0,2 0 0,-1-1 0,1 0 0,-1 0 0,0 0 0,0 1 0,0-1 0,1 0 0,-1 1 0,0-2 0,0 2 0,0-2 0,0 1 0,-1-1 0,1 1 0,0-1 0,1 1 0,-1 0 0,-1 0 0,2 0 0,-2 1 0,3 0 0,-2 0 0,0 0 0,1 0 0,-11-3 0,8 3 0,-9-3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12"/>
    </inkml:context>
    <inkml:brush xml:id="br0">
      <inkml:brushProperty name="width" value="0.1" units="cm"/>
      <inkml:brushProperty name="height" value="0.1" units="cm"/>
    </inkml:brush>
  </inkml:definitions>
  <inkml:trace contextRef="#ctx0" brushRef="#br0">528 0 24575,'-6'2'0,"-3"0"0,4 0 0,-4 1 0,2 1 0,-2-1 0,-5 4 0,4-4 0,-1 2 0,0-2 0,4 0 0,-3 0 0,4 0 0,-2 0 0,3 0 0,0-2 0,0 0 0,2-1 0,-1 0 0,2 0 0,-2 0 0,2 0 0,-2 0 0,1 0 0,1 0 0,-1 0 0,1 0 0,-1 0 0,1 0 0,-1 0 0,1 0 0,-1 0 0,-1 0 0,0 0 0,-2 0 0,-1 0 0,1 0 0,-1 0 0,3 0 0,0 0 0,1 2 0,0-2 0,1 1 0,-2-1 0,1 0 0,-4 0 0,2 1 0,-2 0 0,2 0 0,-1-1 0,2 1 0,-2-1 0,3 1 0,0-1 0,-1 0 0,-1 0 0,0 2 0,-1-2 0,0 1 0,-1 0 0,1 0 0,-3 0 0,5 0 0,-3 0 0,4 0 0,-1-1 0,1 1 0,1-1 0,-2 1 0,1 0 0,-2 0 0,2 0 0,-3 0 0,0 1 0,1-1 0,-3 0 0,5-1 0,-1 0 0,2 0 0,0 0 0,-1 0 0,1 0 0,-1 0 0,-1 0 0,1 0 0,-2 0 0,2 0 0,-1 0 0,2 0 0,-1 0 0,1 0 0,-1 0 0,1 0 0,-1 0 0,-1 0 0,0 0 0,0 0 0,-2 0 0,4 0 0,-2 0 0,0 0 0,1 0 0,-2 0 0,1 0 0,-2 0 0,2 0 0,-1 0 0,2 0 0,-3 0 0,4 0 0,-2 0 0,1 0 0,1 0 0,-1 1 0,1 0 0,1 1 0,6-2 0,-2 1 0,4-2 0,-1 1 0,-2-1 0,1 1 0,-2 0 0,0 0 0,-1 0 0,1 0 0,-1 0 0,1 0 0,-1 0 0,1 0 0,-1 0 0,1 0 0,-1 0 0,1 0 0,-1 0 0,1 0 0,-1 0 0,1 0 0,-1 0 0,1 0 0,-1 0 0,2 0 0,-1 0 0,1 0 0,-1 0 0,0 0 0,0 0 0,4 0 0,-2-2 0,4 2 0,-2-1 0,1 0 0,-1 0 0,-1 0 0,-1 0 0,-1 0 0,2 0 0,-3 1 0,0 0 0,0 0 0,1 0 0,0-1 0,2 1 0,-2-2 0,1 2 0,-2 0 0,2 0 0,-2 0 0,2 0 0,-2 0 0,3 0 0,-1 0 0,1-1 0,3 1 0,1-1 0,-1 1 0,0 0 0,-3 0 0,-2 0 0,1 0 0,-2 0 0,1 0 0,0 0 0,-1 0 0,2 0 0,-2 0 0,2 0 0,-2 0 0,2 0 0,-2 0 0,1 0 0,-1 0 0,-1 0 0,2 0 0,-1 0 0,1 0 0,0 0 0,0 0 0,3 0 0,-1 0 0,3 0 0,-1 0 0,-1 0 0,2 0 0,-3 0 0,3 0 0,-3 0 0,3 0 0,-2 0 0,2 0 0,1 0 0,-1 0 0,-2 0 0,1 0 0,-3 0 0,-1 0 0,0 0 0,-1 0 0,-1 0 0,1 0 0,-1 0 0,1 0 0,-1 0 0,0-3 0,-1 0 0,-3-5 0,-1-2 0,1 2 0,-1 2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2:41.713"/>
    </inkml:context>
    <inkml:brush xml:id="br0">
      <inkml:brushProperty name="width" value="0.1" units="cm"/>
      <inkml:brushProperty name="height" value="0.1" units="cm"/>
    </inkml:brush>
  </inkml:definitions>
  <inkml:trace contextRef="#ctx0" brushRef="#br0">456 319 24575,'-7'0'0,"1"0"0,4 0 0,-1 0 0,1 0 0,-4 0 0,1 0 0,-5 0 0,6 0 0,-3 0 0,2 0 0,1 0 0,-1 0 0,1 0 0,-2 0 0,-1 0 0,-1 0 0,-1 0 0,0 0 0,-1 0 0,3 0 0,-1 0 0,3 0 0,1 0 0,0 0 0,1 0 0,1 0 0,-1 0 0,1 0 0,-2 0 0,1 0 0,-1 0 0,1 0 0,-1 0 0,1 0 0,-1 0 0,2 0 0,-2 0 0,1 0 0,-1 0 0,0 0 0,1 0 0,-2 0 0,2 0 0,-2 0 0,2 0 0,-1 0 0,0 0 0,1 0 0,-1 0 0,2 0 0,-1 0 0,0 0 0,1 0 0,-1 0 0,-1 0 0,0 0 0,-3 0 0,1 0 0,-1 0 0,1 0 0,2 0 0,-2 0 0,3 0 0,-2 0 0,1 0 0,-2 0 0,1 0 0,-1 0 0,-1 0 0,-1 0 0,0 0 0,0 0 0,3 0 0,-2 0 0,4 0 0,-1 0 0,2 0 0,-1 0 0,2-2 0,0 0 0,1-2 0,0 0 0,0 2 0,0-1 0,0 1 0,0-1 0,0 0 0,0 1 0,0-1 0,0 1 0,0-1 0,0 1 0,0-1 0,0 1 0,0-1 0,0 0 0,0 0 0,0-2 0,0-2 0,0 1 0,0-1 0,0 3 0,0-10 0,-1-2 0,0 0 0,0-1 0,1 11 0,0 0 0,0 2 0,0-1 0,0-1 0,-1-2 0,0 1 0,0 1 0,1-1 0,0-5 0,0 2 0,0-5 0,0 5 0,0 1 0,0 2 0,0 2 0,0 0 0,0 2 0,0-1 0,1 3 0,0-1 0,3 1 0,-5-2 0,-1 1 0,-3-1 0,-1 1 0,2 0 0,2 2 0,-2-3 0,1 2 0,-1-1 0,2 1 0,-1 0 0,0 1 0,1-1 0,-1 1 0,1-1 0,-1 0 0,-1-1 0,1 2 0,-2-3 0,2 3 0,-2-3 0,2 3 0,-1-2 0,2 1 0,0-1 0,8 2 0,-4 0 0,6 0 0,-5 2 0,-1-1 0,3 1 0,-1-1 0,2 1 0,-2 0 0,5-1 0,3 2 0,31 1 0,0 3 0,14 0 0,-1 3 0,-21-3 0,13 3 0,-12-1 0,4 0 0,-5 0 0,-3-2 0,-5 0 0,4-2 0,-6 2 0,-1-2 0,-1 0 0,-7-1 0,5 1 0,-5-1 0,-1 1 0,-5-2 0,-1-1 0,-3 0 0,-2-1 0,0 0 0,-2 0 0,1-1 0,-1 1 0,1-1 0,-1 0 0,1 2 0,-1-2 0,1 1 0,-1-1 0,1 0 0,-2 2 0,0 0 0,-1 1 0,-5-2 0,0 0 0,-12-1 0,0 0 0,-12 0 0,-4 0 0,-7 0 0,9 0 0,-3 0 0,12-1 0,-1 0 0,4 0 0,6 1 0,3 0 0,4 0 0,2-2 0,2 2 0,-2-2 0,2 1 0,0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8"/>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9"/>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50"/>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6"/>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7"/>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3"/>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4"/>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5"/>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1"/>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2"/>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8"/>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9"/>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40"/>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6"/>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7"/>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3"/>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4"/>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5"/>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1"/>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2"/>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28"/>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29"/>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30"/>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26"/>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3T16:23:49.527"/>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9"/>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40"/>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41"/>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7"/>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8"/>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4"/>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5"/>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6"/>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2"/>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3"/>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9"/>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0"/>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31"/>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7"/>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8"/>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4"/>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5"/>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6"/>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2"/>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3"/>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19"/>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0"/>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21"/>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17"/>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4:52.018"/>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83"/>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84"/>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85"/>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81"/>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82"/>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8"/>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9"/>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80"/>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6"/>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7"/>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3"/>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4"/>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5"/>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1"/>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2"/>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8"/>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9"/>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70"/>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6"/>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7"/>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3"/>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4"/>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5"/>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1"/>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09:43:44.562"/>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8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0:24:41.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50"/>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51"/>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52"/>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8"/>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9"/>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5"/>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6"/>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7"/>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3"/>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4"/>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0"/>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1"/>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42"/>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8"/>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9"/>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5"/>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6"/>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7"/>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3"/>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4"/>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0"/>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1"/>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32"/>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28"/>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18:44.029"/>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9"/>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90"/>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91"/>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7"/>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8"/>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4"/>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5"/>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6"/>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2"/>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3"/>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9"/>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0"/>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81"/>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7"/>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8"/>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4"/>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5"/>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6"/>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2"/>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3"/>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69"/>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0"/>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71"/>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67"/>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0:13.568"/>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7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6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4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6:50:07.55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10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10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10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10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9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6"/>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7"/>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8"/>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4"/>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5"/>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1"/>
    </inkml:context>
    <inkml:brush xml:id="br0">
      <inkml:brushProperty name="width" value="0.1" units="cm"/>
      <inkml:brushProperty name="height" value="0.1" units="cm"/>
    </inkml:brush>
  </inkml:definitions>
  <inkml:trace contextRef="#ctx0" brushRef="#br0">142 272 24575,'1'-20'0,"0"4"0,-1 9 0,0 3 0,0-2 0,0 2 0,0-1 0,0-1 0,0 1 0,0-1 0,0 3 0,0-2 0,0 0 0,0-2 0,0 1 0,0-2 0,1 2 0,-1 1 0,2-2 0,0 4 0,0-2 0,0 1 0,0 2 0,0-1 0,0 2 0,0-1 0,0 1 0,2-3 0,0 1 0,2-1 0,-1-2 0,0 1 0,2-1 0,-2 1 0,1 1 0,-3 1 0,1-1 0,-2 2 0,2 0 0,0 0 0,3-2 0,-2 0 0,4-1 0,-4 2 0,0 0 0,0 1 0,-1-2 0,0 2 0,0 0 0,-1 0 0,1-1 0,2-1 0,0 0 0,1 0 0,0-1 0,-1 3 0,1-2 0,-2 2 0,0 0 0,-1 0 0,1 1 0,-2-1 0,0 1 0,-1-1 0,0 2 0,1 0 0,-8 3 0,6-1 0,-7 2 0,5-3 0,1 1 0,-1 1 0,0-1 0,1 1 0,-1-1 0,1 0 0,0 2 0,-1 0 0,1 0 0,-1 0 0,1-1 0,0 1 0,0 1 0,0-1 0,0 2 0,0-2 0,0 2 0,0-2 0,0 1 0,0-1 0,0 0 0,0-1 0,0 2 0,0-2 0,0 0 0,0 1 0,0-1 0,0 1 0,0 0 0,0-2 0,0 1 0,0 0 0,0-1 0,0 1 0,0-1 0,0 1 0,0-1 0,0 3 0,0-3 0,0 1 0,0 0 0,0-1 0,0 1 0,0 0 0,0 0 0,0 2 0,0-1 0,0 0 0,0 0 0,0 0 0,0-1 0,0 1 0,0 3 0,0-3 0,0 3 0,0-3 0,0 0 0,0 0 0,0 0 0,0-2 0,0 2 0,0-1 0,0 3 0,0-2 0,0 2 0,0-2 0,0 0 0,0 0 0,0-1 0,0 0 0,0 0 0,0 0 0,0 1 0,0-1 0,0 1 0,0-2 0,0 2 0,0-1 0,0 3 0,0-2 0,0 3 0,0-1 0,0 2 0,0 0 0,0 0 0,0-1 0,0 2 0,0 0 0,0 1 0,0-1 0,0 0 0,0-2 0,0 0 0,0-1 0,0-1 0,0-1 0,0-1 0,0 0 0,0-1 0,0 1 0,0 2 0,0-2 0,0 3 0,0-3 0,0 0 0,0 1 0,0 2 0,-1 2 0,0 1 0,0 1 0,1-1 0,0 0 0,0 1 0,-1-3 0,1 2 0,-1-1 0,1-2 0,-1 3 0,1-5 0,-1 2 0,1-3 0,0 1 0,-1-2 0,0 1 0,-2-9 0,3 1 0,-3-8 0,1 5 0,0-2 0,-1 0 0,0-3 0,1 1 0,-3-6 0,2 3 0,-2-1 0,0 0 0,0 2 0,-1-1 0,0-4 0,-1 2 0,1 0 0,-3-2 0,1 4 0,0-5 0,1 5 0,0-2 0,0 4 0,0-3 0,0 4 0,2 0 0,0 3 0,1 0 0,0 4 0,2 0 0,0 3 0,0-1 0,1 1 0,0 0 0,1-1 0,0 1 0,0 13 0,0 0 0,2 14 0,0 0 0,4 15 0,-2 4 0,4 0 0,-6-6 0,3-8 0,-3 12 0,2-4 0,-1 7 0,-2-18 0,-1 1 0,0-8 0,0 12 0,0-13 0,0 7 0,0-15 0,0 3 0,0-5 0,0-3 0,0-2 0,0-2 0,0-10 0,-2 0 0,1-11 0,-2 2 0,3-3 0,-3-3 0,1-2 0,-1-3 0,0 3 0,-1-2 0,1 2 0,-4-3 0,2 1 0,-4-1 0,3 7 0,0-3 0,0 9 0,1-3 0,1 5 0,2 4 0,-1 2 0,1 4 0,1 0 0,-1 2 0,1 7 0,0 0 0,0 13 0,1-4 0,0 7 0,0-3 0,0-1 0,0 1 0,0-2 0,0 2 0,0-4 0,0-4 0,0-1 0,0-5 0,0 0 0,0-4 0,0-9 0,0-2 0,0-9 0,0 2 0,-1 0 0,-1 0 0,-1-1 0,0 0 0,0-4 0,0 6 0,-1-4 0,-1 8 0,1 1 0,0-1 0,1 6 0,1 0 0,-1 3 0,1 2 0,0 0 0,-1 3 0,0 3 0,0 4 0,0 8 0,0-1 0,0 1 0,0-2 0,2 0 0,-2-1 0,2 0 0,-1-2 0,1-3 0,0-1 0,1-3 0,-1-2 0,1 0 0,-1-1 0,0-10 0,0 0 0,-1-9 0,2 4 0,0-4 0,0 4 0,0-3 0,0 2 0,0 1 0,0 3 0,0 1 0,0 3 0,0 2 0,0 1 0,0 2 0,-2 6 0,0 0 0,1 7 0,-1-3 0,2 1 0,-2-1 0,2 1 0,-1-1 0,1 0 0,-1-2 0,1 0 0,0-3 0,0 1 0,0-3 0,0 1 0,0-1 0,0 0 0,0 1 0,0-1 0,0 1 0,0-1 0,-1 0 0,-1 0 0,0-1 0,-1-1 0,1 0 0,-1 0 0,1 0 0,0 0 0,-1 0 0,1 1 0,-1-1 0,2-3 0,1-1 0,1-2 0,1 0 0,-1 2 0,0 0 0,1-1 0,-2 0 0,2 0 0,-2-1 0,1 2 0,0 0 0,0-1 0,0 1 0,-1-1 0,0 1 0,0 0 0,0-1 0,1 1 0,-1 0 0,1-1 0,-1 2 0,1-8 0,-1 7 0,1-5 0,-1 5 0,0 2 0,1-1 0,-1 1 0,1 0 0,-1-1 0,0 1 0,1-1 0,-1 1 0,1 0 0,-1-1 0,1 1 0,-1-1 0,1 1 0,-1 0 0,1-1 0,-1 1 0,1-4 0,-1 0 0,0-2 0,0-2 0,0 3 0,0-2 0,0 3 0,0 1 0,0 0 0,1 1 0,-1 1 0,1 0 0,0 1 0,-1 0 0,2 0 0,-1-1 0,0 1 0,1-1 0,-2 1 0,2 0 0,-1-1 0,0 1 0,1-1 0,-1 1 0,1 0 0,0 1 0,1-1 0,-1 2 0,2-2 0,1 2 0,1-1 0,1 0 0,2 0 0,-2-1 0,3 2 0,-2-2 0,2 2 0,-3-2 0,2 2 0,-3 0 0,1 0 0,-2 0 0,4 0 0,-1 3 0,0-1 0,-2 3 0,1-1 0,-2 2 0,0-2 0,0 1 0,-2-1 0,1 0 0,0 0 0,-1 0 0,0-1 0,-1-1 0,0 0 0,0 0 0,-1-1 0,0 1 0,-1 1 0,-1-1 0,-1 0 0,0-1 0,-1-1 0,2 0 0,-1 0 0,0-2 0,-1 0 0,1-4 0,0-1 0,-1-2 0,1-2 0,0-1 0,0 1 0,2-1 0,-1 2 0,1 1 0,0 0 0,0 2 0,0 1 0,0 2 0,0 0 0,0 1 0,0 0 0,0 1 0,0 0 0,2 0 0,1 1 0,1 0 0,-1 1 0,0 0 0,1 0 0,-1 0 0,0 0 0,-1 0 0,0 0 0,0 4 0,-1 1 0,1 4 0,-2-1 0,3 2 0,-2-2 0,2 3 0,-1-2 0,0-1 0,0-1 0,-1 1 0,0-3 0,1 1 0,-1-3 0,0 0 0,0-1 0,-1 0 0,1 1 0,-1-1 0,0 1 0,0-1 0,0 0 0,0 1 0,0-1 0,0 1 0,0-1 0,0 0 0,0 1 0,0 0 0,0 2 0,0-3 0,0 1 0,0 0 0,0-1 0,1 2 0,0-1 0,1 0 0,0 0 0,0-1 0,0 2 0,0-2 0,0 2 0,0 0 0,1-1 0,-1 1 0,0-1 0,-1 1 0,1 1 0,-1-1 0,0 2 0,1 0 0,0 1 0,-1 0 0,1-1 0,-1 1 0,1-2 0,0 1 0,-2 0 0,1-2 0,0 1 0,-1-2 0,1 1 0,-1-2 0,0 1 0,0-1 0,0 1 0,0-1 0,0 1 0,0-1 0,0 1 0,0 0 0,0 0 0,0 0 0,0-1 0,0 1 0,0-1 0,0 0 0,1 1 0,-1-1 0,1 1 0,-1-1 0,0-1 0,1 2 0,-1-1 0,1 1 0,-1-1 0,0 0 0,1 1 0,-1-1 0,1 1 0,-1-1 0,0 0 0,0 0 0,1 1 0,-1-1 0,1 0 0,0 1 0,-1-1 0,1 1 0,-1-1 0,0 0 0,1 0 0,-1 1 0,1-1 0,0 0 0,-1 1 0,1-1 0,-1 1 0,0-2 0,1 1 0,-1 1 0,1-1 0,-1 1 0,0-1 0,1 0 0,-1 1 0,1-1 0,-1 0 0,0 0 0,1 0 0,-1 1 0,1-1 0,-1 1 0,0-1 0,0 1 0,0-1 0,0 1 0,0-1 0,0 0 0,1 1 0,-1-1 0,1 0 0,-1 0 0,0 0 0,1 1 0,-1-1 0,1 1 0,0-1 0,-1 0 0,1 1 0,0-1 0,-1 1 0,1-1 0,0 0 0,0 1 0,0-1 0,1 0 0,-1-2 0,3 0 0,-1 0 0,0 0 0,-1 0 0,0 0 0,0-3 0,-1 1 0,1-2 0,-2 2 0,1-2 0,-1 1 0,0-1 0,0 2 0,0-1 0,0 1 0,0 0 0,0-1 0,0 1 0,0-1 0,0 1 0,0-1 0,-1 1 0,1 0 0,-1 0 0,1 0 0,-1 0 0,0 7 0,0-3 0,1 5 0,0-5 0,0 1 0,0 2 0,0 0 0,0-1 0,0-1 0,0-1 0,0 1 0,0 0 0,0 1 0,0-1 0,0-2 0,0 1 0,0 1 0,0-1 0,0 1 0,0-1 0,0 0 0,0 1 0,0-1 0,0 1 0,0-1 0,0 0 0,0 1 0,0-1 0,0 1 0,0-1 0,0 0 0,0 0 0,0 1 0,1-1 0,-1 0 0,1 1 0,-1-1 0,0 1 0,0-1 0,0 0 0,0 0 0,0 1 0,0 0 0,0-1 0,0 1 0,0-1 0,0 0 0,0 1 0,0 0 0,0-1 0,0 0 0,0 1 0,0-1 0,0 1 0,0-1 0,0 0 0,0 1 0,0 0 0,0-1 0,0 0 0,0 0 0,0 1 0,0-1 0,0 1 0,0 0 0,0-1 0,0 0 0,0 1 0,0-1 0,0 0 0,-1 1 0,0-1 0,0 1 0,-1-1 0,2-1 0,-2 1 0,1 0 0,0 0 0,-1-1 0,0 0 0,-1 0 0,0-1 0,1 1 0,0 0 0,0 0 0,0 1 0,1-1 0,-1 1 0,0-1 0,1 1 0,-1 0 0,1-1 0,0 1 0,-1 1 0,2-1 0,-2 1 0,2-1 0,-1 0 0,0 0 0,1 0 0,-2 1 0,2-1 0,-2 0 0,1 0 0,-1 0 0,1 0 0,-1-2 0,1 2 0,-2-1 0,1 0 0,0 1 0,-1-2 0,1 1 0,0-1 0,-1 0 0,1 0 0,-1 0 0,1 0 0,0 0 0,-1 0 0,0 0 0,1 0 0,-1 0 0,2 1 0,-2-1 0,0 1 0,0 0 0,1 0 0,0-1 0,0 1 0,-1 0 0,1-1 0,0 1 0,0-1 0,-1 0 0,1 0 0,-1 0 0,0 0 0,1 0 0,0 0 0,-1 0 0,1 0 0,-1 0 0,1 0 0,-1 0 0,1 0 0,0 0 0,-1 0 0,1 0 0,-1 0 0,1 0 0,-1 0 0,1 0 0,-1 0 0,2 0 0,-1 0 0,-1 0 0,1 0 0,-1 0 0,1 0 0,0 0 0,-1 0 0,1 0 0,-1 0 0,1 0 0,0 0 0,-1 0 0,1 0 0,-1 0 0,1 0 0,0 0 0,-1 0 0,1 0 0,-1 0 0,1 0 0,1 0 0,-2 0 0,1 0 0,-1 0 0,1 0 0,-1 0 0,1 0 0,-1 0 0,1 0 0,0 0 0,-1 0 0,1 0 0,-1 0 0,1 0 0,0 0 0,0 0 0,0 0 0,-1 0 0,1 0 0,0 0 0,-1 0 0,1 0 0,-1 0 0,1 0 0,-1 0 0,1 0 0,0 0 0,0 0 0,-1 0 0,1 0 0,-1 0 0,0 0 0,1 0 0,0 0 0,-1 0 0,2-1 0,-2-1 0,3 0 0,-1 0 0,0 0 0,1-1 0,-2 0 0,1-1 0,0 0 0,0 1 0,1 1 0,-1 0 0,0 0 0,0-1 0,-1 0 0,2 1 0,-1 0 0,0 0 0,0-1 0,0 1 0,-1 0 0,2 0 0,-1 0 0,-1-1 0,1 0 0,0 1 0,0 0 0,1 0 0,-2-1 0,1 1 0,-1-1 0,2 1 0,-2 0 0,1-1 0,0 1 0,-1-1 0,2 1 0,-1 0 0,0 0 0,1 0 0,-2-1 0,2 1 0,-1 0 0,1-1 0,0 1 0,0-1 0,0 1 0,0-1 0,0 1 0,-1 0 0,1 0 0,-1 0 0,1-1 0,0 1 0,0-1 0,0 0 0,0 0 0,0 0 0,-1 1 0,1-1 0,-1 1 0,1-1 0,0 1 0,0 0 0,-1-2 0,1 2 0,-1-2 0,0-1 0,1 1 0,-1-2 0,0 2 0,1 0 0,-2 2 0,2-2 0,-1 2 0,1-2 0,0 1 0,0 0 0,0 0 0,0 1 0,0-2 0,0 2 0,0-1 0,0 1 0,0 0 0,0-1 0,0 0 0,0 1 0,0 0 0,0 0 0,0-1 0,0 1 0,0-1 0,1 1 0,1 0 0,1 1 0,0 0 0,3 1 0,-3 0 0,4 0 0,1 0 0,0 0 0,3 0 0,-1 0 0,1 0 0,-1 0 0,0 0 0,-1 1 0,1 0 0,-2 2 0,2-1 0,-1 2 0,1 0 0,1 1 0,-2 0 0,1-1 0,-4 0 0,2-1 0,-3 0 0,0 0 0,0-1 0,-2 0 0,1 0 0,0 0 0,0 0 0,2 0 0,-1 1 0,3 0 0,-1 0 0,0 0 0,-1 0 0,-1-1 0,0 0 0,-1 0 0,1 1 0,-1-1 0,0 0 0,-2 0 0,-1-1 0,1 1 0,-1 1 0,0-1 0,0 1 0,-1 0 0,0 0 0,0 1 0,0-1 0,0 0 0,0-1 0,0 1 0,-2-1 0,1 0 0,-4 0 0,2 0 0,-1 0 0,-1 1 0,1-2 0,1 1 0,-1-2 0,2 1 0,-2 0 0,1-1 0,0 1 0,0-1 0,1 0 0,-1 0 0,0 0 0,1 0 0,-2 0 0,1 0 0,0 0 0,0 0 0,1 0 0,-1 0 0,0 0 0,1 0 0,-1 0 0,0 0 0,0 0 0,-1 0 0,0 0 0,1 0 0,0 0 0,-1-1 0,-1 1 0,1-2 0,-2 1 0,2-2 0,0 2 0,0-1 0,-1 1 0,1-1 0,0 0 0,-2-1 0,2 1 0,-2-1 0,2 0 0,-1-1 0,0 1 0,0-2 0,1 1 0,-1-1 0,2 1 0,0 0 0,-1-1 0,0 0 0,-1-2 0,0 1 0,1-1 0,-1 2 0,3-1 0,-1 2 0,1 0 0,0-1 0,1 1 0,0-1 0,1 1 0,-1 0 0,1 0 0,-1 1 0,1 1 0,-1 0 0,0 11 0,1-3 0,1 9 0,0-5 0,2 0 0,-1-1 0,1 1 0,0 5 0,-1-6 0,0 5 0,-1-10 0,-1 2 0,1-2 0,-1-1 0,0 0 0,1-1 0,-1 1 0,1-1 0,-1 1 0,1-1 0,-1 0 0,1 1 0,0-1 0,-1 1 0,1-2 0,-1 2 0,0-1 0,0 1 0,1-1 0,0 0 0,1-1 0,2 0 0,0 0 0,-1 0 0,1-1 0,-2 0 0,3 0 0,-3 0 0,1 0 0,-1 0 0,1 0 0,-1 0 0,1 0 0,-1 0 0,0 0 0,1 0 0,-10 0 0,5 0 0,-8-1 0,6 0 0,2 1 0,-1 0 0,1 0 0,-1 0 0,1 0 0,-1 0 0,1 0 0,0 0 0,-1 0 0,1 0 0,0 0 0,-1 0 0,1 0 0,-1 0 0,1 0 0,0 0 0,-1 0 0,1 0 0,-1 0 0,1 0 0,-1 0 0,1 0 0,0 0 0,-1 0 0,1 0 0,0 0 0,-1 0 0,-1 0 0,2 0 0,-1 0 0,1 0 0,0 1 0,-1 0 0,1-1 0,-1 1 0,2 0 0,-1 0 0,0 1 0,0-1 0,0 1 0,0-1 0,1 1 0,0 0 0,1 1 0,0-1 0,-1 0 0,1 0 0,0 1 0,0 0 0,0-1 0,0 0 0,4-1 0,-1 0 0,4-3 0,-3 0 0,4-7 0,-2 0 0,10-15 0,-9 9 0,7-9 0,-9 10 0,1 0 0,-1 0 0,0 2 0,0-2 0,-2-4 0,0-11 0,-1-9 0,-2-1 0,0 5 0,0 2 0,-2-7 0,0 11 0,-3-9 0,2 20 0,-2-1 0,3 5 0,-1 3 0,1 5 0,0-1 0,2 4 0,0-1 0,-1 1 0,1 0 0,-1-1 0,1 1 0,0 0 0,0-1 0,0 1 0,0-1 0,0 1 0,0-1 0,0 1 0,0-1 0,0 0 0,0 1 0,0-1 0,0 1 0,0 0 0,-2 0 0,1 0 0,-2 1 0,1-1 0,0 2 0,-1-1 0,1 1 0,-1 0 0,1 0 0,0 0 0,-1 0 0,1 0 0,-1 0 0,2 1 0,-1 0 0,0 1 0,0 0 0,0 1 0,0 0 0,-2 2 0,2-1 0,-1 0 0,1 0 0,0 0 0,0-2 0,0 1 0,1-1 0,0 0 0,0 0 0,1 2 0,-2-2 0,2 2 0,-1-2 0,1 0 0,0 1 0,-1-1 0,1 1 0,-1-2 0,1 2 0,0-10 0,1 5 0,-1-8 0,2 6 0,-2 0 0,1 0 0,0 0 0,0 1 0,0 0 0,-1 1 0,0-1 0,0 0 0,0 0 0,0 1 0,0 0 0,0 0 0,0-1 0,0 1 0,0 0 0,0-1 0,0 1 0,0-1 0,0 1 0,0-1 0,0 1 0,0-1 0,1 1 0,0 0 0,-1 0 0,1-1 0,0 1 0,0 0 0,0 0 0,0 0 0,0 0 0,1-1 0,-2 1 0,2 0 0,-2 0 0,2 0 0,-2-1 0,2 2 0,-2-3 0,1 3 0,-1-2 0,0 1 0,0 0 0,0-1 0,0 0 0,0 1 0,0 0 0,-1-1 0,1 1 0,-1-1 0,1 1 0,0 0 0,-1 8 0,2 0 0,7 17 0,-5-15 0,5 5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2"/>
    </inkml:context>
    <inkml:brush xml:id="br0">
      <inkml:brushProperty name="width" value="0.1" units="cm"/>
      <inkml:brushProperty name="height" value="0.1" units="cm"/>
    </inkml:brush>
  </inkml:definitions>
  <inkml:trace contextRef="#ctx0" brushRef="#br0">0 279 24575,'8'-2'0,"-1"-1"0,1-8 0,-4 4 0,3-5 0,-6 9 0,0 1 0,-1 0 0,2 0 0,-1-1 0,0-1 0,1 2 0,-1-1 0,1 1 0,-1-1 0,1 1 0,0-1 0,0 1 0,0 0 0,0-1 0,0 1 0,0-3 0,0 3 0,0-1 0,0 1 0,0 0 0,1 0 0,-1 0 0,2 0 0,-3 0 0,3 0 0,-1 1 0,1-1 0,0 1 0,0-1 0,0 0 0,1 0 0,-1 1 0,0-1 0,0 0 0,0 1 0,1-1 0,-1 2 0,0-2 0,1 1 0,-1 0 0,-1-1 0,1 1 0,0-1 0,0 2 0,-1-1 0,1 0 0,0 1 0,-1-1 0,1 1 0,-2-1 0,2 1 0,0-1 0,-1 1 0,0-1 0,-1 1 0,0-1 0,1 1 0,-1 0 0,1 0 0,-1 0 0,1 0 0,-1 0 0,1 0 0,-1-1 0,0 1 0,1-2 0,-1 2 0,1-2 0,-1 2 0,0-1 0,1 0 0,-1 0 0,1 0 0,-1 0 0,0 0 0,0 0 0,0 0 0,0-1 0,0 1 0,0 0 0,0-1 0,1 2 0,-1-1 0,0 1 0,0-1 0,0 0 0,1-1 0,-1 1 0,1 0 0,-1 0 0,0 1 0,1 0 0,-1-1 0,1 0 0,-2 0 0,1-1 0,-4-1 0,0 0 0,-2 0 0,3 1 0,-1 0 0,0 0 0,0 0 0,0 0 0,0 0 0,0 0 0,0 0 0,0 0 0,0 0 0,0 0 0,0 1 0,0-1 0,0 1 0,0-1 0,0 1 0,0 0 0,0 0 0,0 1 0,0-2 0,0 1 0,1 0 0,0-2 0,-1 1 0,2-1 0,-2 1 0,2 0 0,-2-1 0,2 1 0,-1-1 0,1 1 0,0 1 0,-2-2 0,1 1 0,0-1 0,1 1 0,-1 0 0,0 0 0,0 0 0,-1 0 0,0 1 0,0 0 0,0 0 0,0 1 0,-1 0 0,0 0 0,1 0 0,0 0 0,0 0 0,-1 0 0,1 0 0,-1 0 0,1 0 0,9 4 0,-4-2 0,9 3 0,-6-2 0,-1 1 0,1 0 0,-3 1 0,0 0 0,0 0 0,0 1 0,-1-2 0,0 0 0,-1 1 0,1-2 0,0 0 0,0 0 0,-1-1 0,1 1 0,-1-1 0,1 0 0,-1 0 0,1-1 0,0 1 0,0-1 0,-1 0 0,1 1 0,0 0 0,0 0 0,0-1 0,0 0 0,0-1 0,1 0 0,-1 0 0,1 0 0,-1-1 0,0-1 0,0 0 0,-2 0 0,1 1 0,0-2 0,0 1 0,-7 4 0,3-2 0,-6 4 0,3-1 0,2-2 0,-1 1 0,1-1 0,0 0 0,-2 1 0,1 0 0,0 0 0,0 0 0,1 0 0,0 0 0,-1 0 0,2 1 0,-1-2 0,1 1 0,0-1 0,-1 1 0,1 0 0,0 0 0,0 0 0,1 0 0,-1 0 0,0 1 0,1-1 0,-1 2 0,1-2 0,-1 3 0,0-3 0,0 1 0,1 0 0,0 0 0,-1 1 0,1 0 0,-1 0 0,0-1 0,0 1 0,0 0 0,0-1 0,1 0 0,-1-1 0,1 1 0,0-1 0,0 0 0,0 0 0,0 0 0,-1 1 0,1-1 0,-1 1 0,0 0 0,0-1 0,0 1 0,0-1 0,1 0 0,-1 1 0,1-2 0,0 1 0,0 0 0,0 0 0,0 0 0,0-1 0,0 1 0,0-2 0,0 2 0,0-1 0,-1 0 0,1 0 0,0-1 0,0 0 0,-1 0 0,1 0 0,-1 0 0,1 0 0,0 0 0,-1 0 0,1-1 0,0 0 0,0-1 0,1 0 0,-1 1 0,1-1 0,0 0 0,0 0 0,0 0 0,-1 1 0,1-2 0,-1 2 0,1-1 0,-1 1 0,1-1 0,-1 0 0,2-1 0,-1 2 0,0-2 0,0 0 0,0 1 0,0-1 0,1 1 0,-1 0 0,1-1 0,-1 1 0,0 0 0,0 0 0,0 0 0,0-2 0,1 2 0,0-3 0,1 2 0,1 0 0,0-2 0,0 2 0,0 0 0,-1 0 0,1 1 0,-2 0 0,2 0 0,-1-1 0,0 1 0,1 0 0,-2-1 0,2 2 0,0-2 0,-1 1 0,1 1 0,-1 0 0,1 0 0,0-1 0,0 0 0,-1 0 0,0 0 0,1 1 0,0-1 0,0 1 0,0-2 0,1 0 0,-1 1 0,0 0 0,0 1 0,0-1 0,0 0 0,-1 0 0,1 0 0,0 1 0,0 0 0,0-1 0,0 1 0,0 0 0,0 0 0,0 0 0,0 0 0,0-1 0,0 1 0,0 1 0,0-2 0,1 2 0,-2-2 0,3 1 0,-3-1 0,2 0 0,-1 1 0,0-1 0,0 1 0,0 0 0,0-1 0,-1 0 0,1 0 0,-1-1 0,-1 2 0,1-1 0,0-1 0,0 1 0,1-1 0,-1 1 0,1 0 0,-1 0 0,0 0 0,1 0 0,-1 0 0,1 1 0,-1-1 0,0 0 0,0-1 0,0 1 0,0-1 0,-1 1 0,1 0 0,0 0 0,0 0 0,1 0 0,-1 1 0,1-1 0,-1 0 0,1 1 0,0-1 0,0 1 0,0 0 0,-1-1 0,1 0 0,-1 1 0,1-1 0,-1 0 0,1 0 0,-1-1 0,1 2 0,-1 0 0,1 0 0,0-1 0,-1-1 0,1 2 0,-4 7 0,1 4 0,-1-1 0,1-1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3"/>
    </inkml:context>
    <inkml:brush xml:id="br0">
      <inkml:brushProperty name="width" value="0.1" units="cm"/>
      <inkml:brushProperty name="height" value="0.1" units="cm"/>
    </inkml:brush>
  </inkml:definitions>
  <inkml:trace contextRef="#ctx0" brushRef="#br0">74 26 24575,'-7'0'0,"1"0"0,3 0 0,1 0 0,0 0 0,0 0 0,0-1 0,-1 0 0,1 0 0,0 0 0,0 1 0,0-1 0,-1 0 0,1 1 0,0-2 0,0 2 0,0-2 0,0 1 0,1-1 0,-1 1 0,0-1 0,-1 1 0,1 0 0,1 0 0,-2 0 0,2 1 0,-3 0 0,2 0 0,0 0 0,-1 0 0,11-3 0,-8 3 0,9-3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79"/>
    </inkml:context>
    <inkml:brush xml:id="br0">
      <inkml:brushProperty name="width" value="0.1" units="cm"/>
      <inkml:brushProperty name="height" value="0.1" units="cm"/>
    </inkml:brush>
  </inkml:definitions>
  <inkml:trace contextRef="#ctx0" brushRef="#br0">0 0 24575,'7'2'0,"1"0"0,-3 0 0,4 1 0,-2 1 0,3-1 0,3 4 0,-3-4 0,2 2 0,-2-2 0,-3 0 0,3 0 0,-3 0 0,0 0 0,-2 0 0,0-2 0,0 0 0,-2-1 0,1 0 0,-2 0 0,2 0 0,-1 0 0,0 0 0,0 0 0,-1 0 0,1 0 0,-1 0 0,1 0 0,-1 0 0,1 0 0,-1 0 0,1 0 0,1 0 0,0 0 0,2 0 0,1 0 0,-1 0 0,1 0 0,-2 0 0,-1 0 0,-2 2 0,1-2 0,-1 1 0,2-1 0,-1 0 0,4 0 0,-2 1 0,2 0 0,-1 0 0,-1-1 0,-1 1 0,2-1 0,-3 1 0,1-1 0,0 0 0,0 0 0,1 2 0,1-2 0,0 1 0,1 0 0,-1 0 0,3 0 0,-5 0 0,3 0 0,-4 0 0,1-1 0,-1 1 0,-1-1 0,2 1 0,-1 0 0,3 0 0,-4 0 0,4 0 0,0 1 0,-1-1 0,3 0 0,-5-1 0,1 0 0,-2 0 0,1 0 0,-1 0 0,0 0 0,1 0 0,1 0 0,-1 0 0,2 0 0,-2 0 0,1 0 0,-2 0 0,1 0 0,0 0 0,-1 0 0,0 0 0,1 0 0,1 0 0,0 0 0,0 0 0,2 0 0,-3 0 0,1 0 0,-1 0 0,0 0 0,2 0 0,-1 0 0,2 0 0,-2 0 0,2 0 0,-3 0 0,2 0 0,-2 0 0,0 0 0,0 0 0,-1 0 0,1 1 0,-1 0 0,0 1 0,-8-2 0,4 1 0,-6-2 0,2 1 0,3-1 0,-3 1 0,3 0 0,1 0 0,-1 0 0,1 0 0,-1 0 0,0 0 0,1 0 0,-1 0 0,1 0 0,-1 0 0,1 0 0,-1 0 0,1 0 0,-1 0 0,1 0 0,-1 0 0,1 0 0,-1 0 0,1 0 0,-2 0 0,1 0 0,-1 0 0,2 0 0,-2 0 0,1 0 0,-4 0 0,2-2 0,-3 2 0,0-1 0,0 0 0,1 0 0,2 0 0,-1 0 0,2 0 0,-2 0 0,4 1 0,-2 0 0,1 0 0,-1 0 0,0-1 0,-2 1 0,2-2 0,-1 2 0,2 0 0,-2 0 0,2 0 0,-2 0 0,2 0 0,-2 0 0,-1 0 0,0-1 0,-3 1 0,-1-1 0,2 1 0,-2 0 0,4 0 0,2 0 0,-1 0 0,2 0 0,-1 0 0,0 0 0,1 0 0,-2 0 0,2 0 0,-2 0 0,2 0 0,-2 0 0,2 0 0,-1 0 0,1 0 0,1 0 0,-2 0 0,1 0 0,-1 0 0,0 0 0,0 0 0,-3 0 0,1 0 0,-3 0 0,2 0 0,-1 0 0,-1 0 0,3 0 0,-3 0 0,3 0 0,-2 0 0,0 0 0,-1 0 0,0 0 0,-1 0 0,3 0 0,0 0 0,1 0 0,2 0 0,0 0 0,1 0 0,1 0 0,-1 0 0,1 0 0,-1 0 0,1 0 0,1-3 0,-1 0 0,4-5 0,1-2 0,0 2 0,0 2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15:46:07.080"/>
    </inkml:context>
    <inkml:brush xml:id="br0">
      <inkml:brushProperty name="width" value="0.1" units="cm"/>
      <inkml:brushProperty name="height" value="0.1" units="cm"/>
    </inkml:brush>
  </inkml:definitions>
  <inkml:trace contextRef="#ctx0" brushRef="#br0">288 319 24575,'7'0'0,"-1"0"0,-3 0 0,-1 0 0,1 0 0,3 0 0,-1 0 0,4 0 0,-4 0 0,2 0 0,-3 0 0,0 0 0,2 0 0,-2 0 0,1 0 0,3 0 0,-1 0 0,3 0 0,-1 0 0,0 0 0,-1 0 0,-1 0 0,-1 0 0,-2 0 0,0 0 0,-2 0 0,1 0 0,-1 0 0,1 0 0,1 0 0,-1 0 0,1 0 0,-2 0 0,2 0 0,-1 0 0,1 0 0,-1 0 0,0 0 0,0 0 0,1 0 0,0 0 0,-1 0 0,2 0 0,-2 0 0,3 0 0,-3 0 0,1 0 0,-1 0 0,0 0 0,1 0 0,-1 0 0,-1 0 0,1 0 0,0 0 0,-1 0 0,2 0 0,0 0 0,4 0 0,-2 0 0,1 0 0,-2 0 0,0 0 0,0 0 0,-2 0 0,2 0 0,0 0 0,0 0 0,1 0 0,-1 0 0,3 0 0,-1 0 0,1 0 0,1 0 0,-5 0 0,3 0 0,-4 0 0,1 0 0,-1 0 0,-1 0 0,-1-2 0,1 0 0,-2-2 0,0 0 0,0 2 0,0-1 0,0 1 0,0-1 0,0 0 0,0 1 0,0-1 0,0 1 0,0-1 0,0 1 0,0-1 0,0 1 0,0-1 0,0 0 0,0 0 0,0-2 0,0-2 0,0 1 0,0-1 0,0 3 0,0-10 0,1-2 0,-1 0 0,2-1 0,-2 11 0,0 0 0,0 2 0,0-1 0,0-1 0,1-2 0,-1 1 0,1 1 0,-1-1 0,0-5 0,0 2 0,0-5 0,0 5 0,0 1 0,0 2 0,0 2 0,0 0 0,0 2 0,0-1 0,-1 3 0,0-1 0,-2 1 0,3-2 0,2 1 0,4-1 0,-1 1 0,-1 0 0,-1 2 0,1-3 0,-2 2 0,2-1 0,-1 1 0,-1 0 0,1 1 0,0-1 0,-1 1 0,1-1 0,-1 0 0,2-1 0,-1 2 0,2-3 0,-2 3 0,2-3 0,-2 3 0,1-2 0,-1 1 0,-2-1 0,-6 2 0,2 0 0,-5 0 0,5 2 0,1-1 0,-3 1 0,2-1 0,-4 1 0,3 0 0,-5-1 0,-3 2 0,-31 1 0,0 3 0,-14 0 0,2 3 0,20-3 0,-13 3 0,11-1 0,-2 0 0,3 0 0,4-2 0,5 0 0,-4-2 0,6 2 0,1-2 0,2 0 0,5-1 0,-3 1 0,4-1 0,0 1 0,6-2 0,1-1 0,4 0 0,1-1 0,0 0 0,1 0 0,1-1 0,-1 1 0,1-1 0,-1 0 0,1 2 0,-1-2 0,1 1 0,-1-1 0,1 0 0,0 2 0,1 0 0,1 1 0,5-2 0,1 0 0,10-1 0,2 0 0,10 0 0,6 0 0,5 0 0,-7 0 0,2 0 0,-13-1 0,3 0 0,-6 0 0,-4 1 0,-5 0 0,-3 0 0,-2-2 0,-1 2 0,1-2 0,-3 1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7668226F-8710-184A-BFFF-4157EEA39A62}" type="datetimeFigureOut">
              <a:rPr lang="en-US" smtClean="0"/>
              <a:t>10/4/2024</a:t>
            </a:fld>
            <a:endParaRPr lang="en-US"/>
          </a:p>
        </p:txBody>
      </p:sp>
      <p:sp>
        <p:nvSpPr>
          <p:cNvPr id="4" name="Slide Image Placeholder 3"/>
          <p:cNvSpPr>
            <a:spLocks noGrp="1" noRot="1" noChangeAspect="1"/>
          </p:cNvSpPr>
          <p:nvPr>
            <p:ph type="sldImg" idx="2"/>
          </p:nvPr>
        </p:nvSpPr>
        <p:spPr>
          <a:xfrm>
            <a:off x="2362200" y="1143000"/>
            <a:ext cx="2133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0F293D-1A48-2143-88CF-2CBB751AE9D4}" type="slidenum">
              <a:rPr lang="en-US" smtClean="0"/>
              <a:t>‹#›</a:t>
            </a:fld>
            <a:endParaRPr lang="en-US"/>
          </a:p>
        </p:txBody>
      </p:sp>
    </p:spTree>
    <p:extLst>
      <p:ext uri="{BB962C8B-B14F-4D97-AF65-F5344CB8AC3E}">
        <p14:creationId xmlns:p14="http://schemas.microsoft.com/office/powerpoint/2010/main" val="2447468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a:t>
            </a:fld>
            <a:endParaRPr lang="en-US"/>
          </a:p>
        </p:txBody>
      </p:sp>
    </p:spTree>
    <p:extLst>
      <p:ext uri="{BB962C8B-B14F-4D97-AF65-F5344CB8AC3E}">
        <p14:creationId xmlns:p14="http://schemas.microsoft.com/office/powerpoint/2010/main" val="3564159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2</a:t>
            </a:fld>
            <a:endParaRPr lang="en-US"/>
          </a:p>
        </p:txBody>
      </p:sp>
    </p:spTree>
    <p:extLst>
      <p:ext uri="{BB962C8B-B14F-4D97-AF65-F5344CB8AC3E}">
        <p14:creationId xmlns:p14="http://schemas.microsoft.com/office/powerpoint/2010/main" val="2993258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3</a:t>
            </a:fld>
            <a:endParaRPr lang="en-US"/>
          </a:p>
        </p:txBody>
      </p:sp>
    </p:spTree>
    <p:extLst>
      <p:ext uri="{BB962C8B-B14F-4D97-AF65-F5344CB8AC3E}">
        <p14:creationId xmlns:p14="http://schemas.microsoft.com/office/powerpoint/2010/main" val="2745802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4</a:t>
            </a:fld>
            <a:endParaRPr lang="en-US"/>
          </a:p>
        </p:txBody>
      </p:sp>
    </p:spTree>
    <p:extLst>
      <p:ext uri="{BB962C8B-B14F-4D97-AF65-F5344CB8AC3E}">
        <p14:creationId xmlns:p14="http://schemas.microsoft.com/office/powerpoint/2010/main" val="4144400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5</a:t>
            </a:fld>
            <a:endParaRPr lang="en-US"/>
          </a:p>
        </p:txBody>
      </p:sp>
    </p:spTree>
    <p:extLst>
      <p:ext uri="{BB962C8B-B14F-4D97-AF65-F5344CB8AC3E}">
        <p14:creationId xmlns:p14="http://schemas.microsoft.com/office/powerpoint/2010/main" val="536730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0F293D-1A48-2143-88CF-2CBB751AE9D4}" type="slidenum">
              <a:rPr lang="en-US" smtClean="0"/>
              <a:t>6</a:t>
            </a:fld>
            <a:endParaRPr lang="en-US"/>
          </a:p>
        </p:txBody>
      </p:sp>
    </p:spTree>
    <p:extLst>
      <p:ext uri="{BB962C8B-B14F-4D97-AF65-F5344CB8AC3E}">
        <p14:creationId xmlns:p14="http://schemas.microsoft.com/office/powerpoint/2010/main" val="1316191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0F293D-1A48-2143-88CF-2CBB751AE9D4}" type="slidenum">
              <a:rPr lang="en-US" smtClean="0"/>
              <a:t>7</a:t>
            </a:fld>
            <a:endParaRPr lang="en-US"/>
          </a:p>
        </p:txBody>
      </p:sp>
    </p:spTree>
    <p:extLst>
      <p:ext uri="{BB962C8B-B14F-4D97-AF65-F5344CB8AC3E}">
        <p14:creationId xmlns:p14="http://schemas.microsoft.com/office/powerpoint/2010/main" val="3960605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8</a:t>
            </a:fld>
            <a:endParaRPr lang="en-US"/>
          </a:p>
        </p:txBody>
      </p:sp>
    </p:spTree>
    <p:extLst>
      <p:ext uri="{BB962C8B-B14F-4D97-AF65-F5344CB8AC3E}">
        <p14:creationId xmlns:p14="http://schemas.microsoft.com/office/powerpoint/2010/main" val="2410867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9</a:t>
            </a:fld>
            <a:endParaRPr lang="en-US"/>
          </a:p>
        </p:txBody>
      </p:sp>
    </p:spTree>
    <p:extLst>
      <p:ext uri="{BB962C8B-B14F-4D97-AF65-F5344CB8AC3E}">
        <p14:creationId xmlns:p14="http://schemas.microsoft.com/office/powerpoint/2010/main" val="3970320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10</a:t>
            </a:fld>
            <a:endParaRPr lang="en-US"/>
          </a:p>
        </p:txBody>
      </p:sp>
    </p:spTree>
    <p:extLst>
      <p:ext uri="{BB962C8B-B14F-4D97-AF65-F5344CB8AC3E}">
        <p14:creationId xmlns:p14="http://schemas.microsoft.com/office/powerpoint/2010/main" val="2060837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11</a:t>
            </a:fld>
            <a:endParaRPr lang="en-US"/>
          </a:p>
        </p:txBody>
      </p:sp>
    </p:spTree>
    <p:extLst>
      <p:ext uri="{BB962C8B-B14F-4D97-AF65-F5344CB8AC3E}">
        <p14:creationId xmlns:p14="http://schemas.microsoft.com/office/powerpoint/2010/main" val="748786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12</a:t>
            </a:fld>
            <a:endParaRPr lang="en-US"/>
          </a:p>
        </p:txBody>
      </p:sp>
    </p:spTree>
    <p:extLst>
      <p:ext uri="{BB962C8B-B14F-4D97-AF65-F5344CB8AC3E}">
        <p14:creationId xmlns:p14="http://schemas.microsoft.com/office/powerpoint/2010/main" val="970650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13</a:t>
            </a:fld>
            <a:endParaRPr lang="en-US"/>
          </a:p>
        </p:txBody>
      </p:sp>
    </p:spTree>
    <p:extLst>
      <p:ext uri="{BB962C8B-B14F-4D97-AF65-F5344CB8AC3E}">
        <p14:creationId xmlns:p14="http://schemas.microsoft.com/office/powerpoint/2010/main" val="1518694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14</a:t>
            </a:fld>
            <a:endParaRPr lang="en-US"/>
          </a:p>
        </p:txBody>
      </p:sp>
    </p:spTree>
    <p:extLst>
      <p:ext uri="{BB962C8B-B14F-4D97-AF65-F5344CB8AC3E}">
        <p14:creationId xmlns:p14="http://schemas.microsoft.com/office/powerpoint/2010/main" val="3333877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15</a:t>
            </a:fld>
            <a:endParaRPr lang="en-US"/>
          </a:p>
        </p:txBody>
      </p:sp>
    </p:spTree>
    <p:extLst>
      <p:ext uri="{BB962C8B-B14F-4D97-AF65-F5344CB8AC3E}">
        <p14:creationId xmlns:p14="http://schemas.microsoft.com/office/powerpoint/2010/main" val="2318654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16</a:t>
            </a:fld>
            <a:endParaRPr lang="en-US"/>
          </a:p>
        </p:txBody>
      </p:sp>
    </p:spTree>
    <p:extLst>
      <p:ext uri="{BB962C8B-B14F-4D97-AF65-F5344CB8AC3E}">
        <p14:creationId xmlns:p14="http://schemas.microsoft.com/office/powerpoint/2010/main" val="4282408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0F293D-1A48-2143-88CF-2CBB751AE9D4}" type="slidenum">
              <a:rPr lang="en-US" smtClean="0"/>
              <a:t>17</a:t>
            </a:fld>
            <a:endParaRPr lang="en-US"/>
          </a:p>
        </p:txBody>
      </p:sp>
    </p:spTree>
    <p:extLst>
      <p:ext uri="{BB962C8B-B14F-4D97-AF65-F5344CB8AC3E}">
        <p14:creationId xmlns:p14="http://schemas.microsoft.com/office/powerpoint/2010/main" val="2992296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18</a:t>
            </a:fld>
            <a:endParaRPr lang="en-US"/>
          </a:p>
        </p:txBody>
      </p:sp>
    </p:spTree>
    <p:extLst>
      <p:ext uri="{BB962C8B-B14F-4D97-AF65-F5344CB8AC3E}">
        <p14:creationId xmlns:p14="http://schemas.microsoft.com/office/powerpoint/2010/main" val="1216990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0F293D-1A48-2143-88CF-2CBB751AE9D4}" type="slidenum">
              <a:rPr lang="en-US" smtClean="0"/>
              <a:t>19</a:t>
            </a:fld>
            <a:endParaRPr lang="en-US"/>
          </a:p>
        </p:txBody>
      </p:sp>
    </p:spTree>
    <p:extLst>
      <p:ext uri="{BB962C8B-B14F-4D97-AF65-F5344CB8AC3E}">
        <p14:creationId xmlns:p14="http://schemas.microsoft.com/office/powerpoint/2010/main" val="4044361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4A8971C-3C3A-E743-9035-B499A32ECCFE}" type="datetime1">
              <a:rPr lang="en-GB" smtClean="0"/>
              <a:t>04/10/2024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96005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A711D3F-7EE8-D448-A22A-45A71EA82E1B}" type="datetime1">
              <a:rPr lang="en-GB" smtClean="0"/>
              <a:t>04/10/2024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2743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C99C20-17B4-1D4A-B23B-42AAF51B17AF}" type="datetime1">
              <a:rPr lang="en-GB" smtClean="0"/>
              <a:t>04/10/2024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8036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4D1B6AA-9DBA-8549-B050-7EF18393529E}" type="datetime1">
              <a:rPr lang="en-GB" smtClean="0"/>
              <a:t>04/10/2024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27709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4C9F2B3-D4DA-B64E-831D-BE35FBE70570}" type="datetime1">
              <a:rPr lang="en-GB" smtClean="0"/>
              <a:t>04/10/2024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00147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6F081DB-BFCE-5B45-BBE4-8F6ACE460AA8}" type="datetime1">
              <a:rPr lang="en-GB" smtClean="0"/>
              <a:t>04/10/2024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58309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C72D61-10C2-8B4E-BEBB-7830CE03176F}" type="datetime1">
              <a:rPr lang="en-GB" smtClean="0"/>
              <a:t>04/10/2024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62993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2E3A615-DF0B-E447-94BD-5609F9750BFC}" type="datetime1">
              <a:rPr lang="en-GB" smtClean="0"/>
              <a:t>04/10/2024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42170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350553C-B555-9F46-BEE9-CA50692DE061}" type="datetime1">
              <a:rPr lang="en-GB" smtClean="0"/>
              <a:t>04/10/2024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57675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9036824-6C2C-7A49-80B0-22E8511D1F3B}" type="datetime1">
              <a:rPr lang="en-GB" smtClean="0"/>
              <a:t>04/10/2024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98049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12EE186-F903-4045-AA3E-4D5D35BC1FC0}" type="datetime1">
              <a:rPr lang="en-GB" smtClean="0"/>
              <a:t>04/10/2024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4191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C2CA9D69-83F5-A548-8E67-D52048B55B74}" type="datetime1">
              <a:rPr lang="en-GB" smtClean="0"/>
              <a:t>04/10/2024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6071674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6.png"/><Relationship Id="rId18" Type="http://schemas.openxmlformats.org/officeDocument/2006/relationships/customXml" Target="../ink/ink10.xml"/><Relationship Id="rId26" Type="http://schemas.openxmlformats.org/officeDocument/2006/relationships/customXml" Target="../ink/ink18.xml"/><Relationship Id="rId39" Type="http://schemas.openxmlformats.org/officeDocument/2006/relationships/image" Target="../media/image9.png"/><Relationship Id="rId21" Type="http://schemas.openxmlformats.org/officeDocument/2006/relationships/customXml" Target="../ink/ink13.xml"/><Relationship Id="rId34" Type="http://schemas.openxmlformats.org/officeDocument/2006/relationships/customXml" Target="../ink/ink26.xml"/><Relationship Id="rId42" Type="http://schemas.openxmlformats.org/officeDocument/2006/relationships/customXml" Target="../ink/ink30.xml"/><Relationship Id="rId47" Type="http://schemas.openxmlformats.org/officeDocument/2006/relationships/customXml" Target="../ink/ink34.xml"/><Relationship Id="rId50" Type="http://schemas.openxmlformats.org/officeDocument/2006/relationships/customXml" Target="../ink/ink37.xml"/><Relationship Id="rId55" Type="http://schemas.openxmlformats.org/officeDocument/2006/relationships/customXml" Target="../ink/ink42.xml"/><Relationship Id="rId63" Type="http://schemas.openxmlformats.org/officeDocument/2006/relationships/customXml" Target="../ink/ink50.xml"/><Relationship Id="rId7" Type="http://schemas.openxmlformats.org/officeDocument/2006/relationships/image" Target="../media/image3.png"/><Relationship Id="rId2" Type="http://schemas.openxmlformats.org/officeDocument/2006/relationships/notesSlide" Target="../notesSlides/notesSlide1.xml"/><Relationship Id="rId16" Type="http://schemas.openxmlformats.org/officeDocument/2006/relationships/customXml" Target="../ink/ink8.xml"/><Relationship Id="rId29" Type="http://schemas.openxmlformats.org/officeDocument/2006/relationships/customXml" Target="../ink/ink21.xml"/><Relationship Id="rId11" Type="http://schemas.openxmlformats.org/officeDocument/2006/relationships/image" Target="../media/image5.png"/><Relationship Id="rId24" Type="http://schemas.openxmlformats.org/officeDocument/2006/relationships/customXml" Target="../ink/ink16.xml"/><Relationship Id="rId32" Type="http://schemas.openxmlformats.org/officeDocument/2006/relationships/customXml" Target="../ink/ink24.xml"/><Relationship Id="rId37" Type="http://schemas.openxmlformats.org/officeDocument/2006/relationships/image" Target="../media/image8.png"/><Relationship Id="rId40" Type="http://schemas.openxmlformats.org/officeDocument/2006/relationships/customXml" Target="../ink/ink29.xml"/><Relationship Id="rId45" Type="http://schemas.openxmlformats.org/officeDocument/2006/relationships/customXml" Target="../ink/ink32.xml"/><Relationship Id="rId53" Type="http://schemas.openxmlformats.org/officeDocument/2006/relationships/customXml" Target="../ink/ink40.xml"/><Relationship Id="rId58" Type="http://schemas.openxmlformats.org/officeDocument/2006/relationships/customXml" Target="../ink/ink45.xml"/><Relationship Id="rId5" Type="http://schemas.openxmlformats.org/officeDocument/2006/relationships/image" Target="../media/image2.png"/><Relationship Id="rId61" Type="http://schemas.openxmlformats.org/officeDocument/2006/relationships/customXml" Target="../ink/ink48.xml"/><Relationship Id="rId19" Type="http://schemas.openxmlformats.org/officeDocument/2006/relationships/customXml" Target="../ink/ink11.xml"/><Relationship Id="rId14" Type="http://schemas.openxmlformats.org/officeDocument/2006/relationships/customXml" Target="../ink/ink6.xml"/><Relationship Id="rId22" Type="http://schemas.openxmlformats.org/officeDocument/2006/relationships/customXml" Target="../ink/ink14.xml"/><Relationship Id="rId27" Type="http://schemas.openxmlformats.org/officeDocument/2006/relationships/customXml" Target="../ink/ink19.xml"/><Relationship Id="rId30" Type="http://schemas.openxmlformats.org/officeDocument/2006/relationships/customXml" Target="../ink/ink22.xml"/><Relationship Id="rId35" Type="http://schemas.openxmlformats.org/officeDocument/2006/relationships/image" Target="../media/image7.png"/><Relationship Id="rId43" Type="http://schemas.openxmlformats.org/officeDocument/2006/relationships/image" Target="../media/image11.png"/><Relationship Id="rId48" Type="http://schemas.openxmlformats.org/officeDocument/2006/relationships/customXml" Target="../ink/ink35.xml"/><Relationship Id="rId56" Type="http://schemas.openxmlformats.org/officeDocument/2006/relationships/customXml" Target="../ink/ink43.xml"/><Relationship Id="rId8" Type="http://schemas.openxmlformats.org/officeDocument/2006/relationships/customXml" Target="../ink/ink3.xml"/><Relationship Id="rId51" Type="http://schemas.openxmlformats.org/officeDocument/2006/relationships/customXml" Target="../ink/ink38.xml"/><Relationship Id="rId3" Type="http://schemas.openxmlformats.org/officeDocument/2006/relationships/image" Target="../media/image1.png"/><Relationship Id="rId12" Type="http://schemas.openxmlformats.org/officeDocument/2006/relationships/customXml" Target="../ink/ink5.xml"/><Relationship Id="rId17" Type="http://schemas.openxmlformats.org/officeDocument/2006/relationships/customXml" Target="../ink/ink9.xml"/><Relationship Id="rId25" Type="http://schemas.openxmlformats.org/officeDocument/2006/relationships/customXml" Target="../ink/ink17.xml"/><Relationship Id="rId33" Type="http://schemas.openxmlformats.org/officeDocument/2006/relationships/customXml" Target="../ink/ink25.xml"/><Relationship Id="rId38" Type="http://schemas.openxmlformats.org/officeDocument/2006/relationships/customXml" Target="../ink/ink28.xml"/><Relationship Id="rId46" Type="http://schemas.openxmlformats.org/officeDocument/2006/relationships/customXml" Target="../ink/ink33.xml"/><Relationship Id="rId59" Type="http://schemas.openxmlformats.org/officeDocument/2006/relationships/customXml" Target="../ink/ink46.xml"/><Relationship Id="rId20" Type="http://schemas.openxmlformats.org/officeDocument/2006/relationships/customXml" Target="../ink/ink12.xml"/><Relationship Id="rId41" Type="http://schemas.openxmlformats.org/officeDocument/2006/relationships/image" Target="../media/image10.png"/><Relationship Id="rId54" Type="http://schemas.openxmlformats.org/officeDocument/2006/relationships/customXml" Target="../ink/ink41.xml"/><Relationship Id="rId62" Type="http://schemas.openxmlformats.org/officeDocument/2006/relationships/customXml" Target="../ink/ink49.xml"/><Relationship Id="rId1" Type="http://schemas.openxmlformats.org/officeDocument/2006/relationships/slideLayout" Target="../slideLayouts/slideLayout2.xml"/><Relationship Id="rId6"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5.xml"/><Relationship Id="rId28" Type="http://schemas.openxmlformats.org/officeDocument/2006/relationships/customXml" Target="../ink/ink20.xml"/><Relationship Id="rId36" Type="http://schemas.openxmlformats.org/officeDocument/2006/relationships/customXml" Target="../ink/ink27.xml"/><Relationship Id="rId49" Type="http://schemas.openxmlformats.org/officeDocument/2006/relationships/customXml" Target="../ink/ink36.xml"/><Relationship Id="rId57" Type="http://schemas.openxmlformats.org/officeDocument/2006/relationships/customXml" Target="../ink/ink44.xml"/><Relationship Id="rId10" Type="http://schemas.openxmlformats.org/officeDocument/2006/relationships/customXml" Target="../ink/ink4.xml"/><Relationship Id="rId31" Type="http://schemas.openxmlformats.org/officeDocument/2006/relationships/customXml" Target="../ink/ink23.xml"/><Relationship Id="rId44" Type="http://schemas.openxmlformats.org/officeDocument/2006/relationships/customXml" Target="../ink/ink31.xml"/><Relationship Id="rId52" Type="http://schemas.openxmlformats.org/officeDocument/2006/relationships/customXml" Target="../ink/ink39.xml"/><Relationship Id="rId60" Type="http://schemas.openxmlformats.org/officeDocument/2006/relationships/customXml" Target="../ink/ink47.xml"/><Relationship Id="rId4" Type="http://schemas.openxmlformats.org/officeDocument/2006/relationships/customXml" Target="../ink/ink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customXml" Target="../ink/ink60.xml"/><Relationship Id="rId26" Type="http://schemas.openxmlformats.org/officeDocument/2006/relationships/customXml" Target="../ink/ink68.xml"/><Relationship Id="rId3" Type="http://schemas.openxmlformats.org/officeDocument/2006/relationships/customXml" Target="../ink/ink51.xml"/><Relationship Id="rId21" Type="http://schemas.openxmlformats.org/officeDocument/2006/relationships/customXml" Target="../ink/ink63.xml"/><Relationship Id="rId34" Type="http://schemas.openxmlformats.org/officeDocument/2006/relationships/image" Target="../media/image12.png"/><Relationship Id="rId7" Type="http://schemas.openxmlformats.org/officeDocument/2006/relationships/image" Target="../media/image8.png"/><Relationship Id="rId12" Type="http://schemas.openxmlformats.org/officeDocument/2006/relationships/customXml" Target="../ink/ink55.xml"/><Relationship Id="rId17" Type="http://schemas.openxmlformats.org/officeDocument/2006/relationships/customXml" Target="../ink/ink59.xml"/><Relationship Id="rId25" Type="http://schemas.openxmlformats.org/officeDocument/2006/relationships/customXml" Target="../ink/ink67.xml"/><Relationship Id="rId33" Type="http://schemas.openxmlformats.org/officeDocument/2006/relationships/customXml" Target="../ink/ink75.xml"/><Relationship Id="rId2" Type="http://schemas.openxmlformats.org/officeDocument/2006/relationships/notesSlide" Target="../notesSlides/notesSlide2.xml"/><Relationship Id="rId16" Type="http://schemas.openxmlformats.org/officeDocument/2006/relationships/customXml" Target="../ink/ink58.xml"/><Relationship Id="rId20" Type="http://schemas.openxmlformats.org/officeDocument/2006/relationships/customXml" Target="../ink/ink62.xml"/><Relationship Id="rId29" Type="http://schemas.openxmlformats.org/officeDocument/2006/relationships/customXml" Target="../ink/ink71.xml"/><Relationship Id="rId1" Type="http://schemas.openxmlformats.org/officeDocument/2006/relationships/slideLayout" Target="../slideLayouts/slideLayout7.xml"/><Relationship Id="rId6" Type="http://schemas.openxmlformats.org/officeDocument/2006/relationships/customXml" Target="../ink/ink52.xml"/><Relationship Id="rId11" Type="http://schemas.openxmlformats.org/officeDocument/2006/relationships/image" Target="../media/image10.png"/><Relationship Id="rId24" Type="http://schemas.openxmlformats.org/officeDocument/2006/relationships/customXml" Target="../ink/ink66.xml"/><Relationship Id="rId32" Type="http://schemas.openxmlformats.org/officeDocument/2006/relationships/customXml" Target="../ink/ink74.xml"/><Relationship Id="rId5" Type="http://schemas.openxmlformats.org/officeDocument/2006/relationships/image" Target="../media/image7.png"/><Relationship Id="rId15" Type="http://schemas.openxmlformats.org/officeDocument/2006/relationships/customXml" Target="../ink/ink57.xml"/><Relationship Id="rId23" Type="http://schemas.openxmlformats.org/officeDocument/2006/relationships/customXml" Target="../ink/ink65.xml"/><Relationship Id="rId28" Type="http://schemas.openxmlformats.org/officeDocument/2006/relationships/customXml" Target="../ink/ink70.xml"/><Relationship Id="rId10" Type="http://schemas.openxmlformats.org/officeDocument/2006/relationships/customXml" Target="../ink/ink54.xml"/><Relationship Id="rId19" Type="http://schemas.openxmlformats.org/officeDocument/2006/relationships/customXml" Target="../ink/ink61.xml"/><Relationship Id="rId31" Type="http://schemas.openxmlformats.org/officeDocument/2006/relationships/customXml" Target="../ink/ink73.xml"/><Relationship Id="rId9" Type="http://schemas.openxmlformats.org/officeDocument/2006/relationships/image" Target="../media/image9.png"/><Relationship Id="rId14" Type="http://schemas.openxmlformats.org/officeDocument/2006/relationships/customXml" Target="../ink/ink56.xml"/><Relationship Id="rId22" Type="http://schemas.openxmlformats.org/officeDocument/2006/relationships/customXml" Target="../ink/ink64.xml"/><Relationship Id="rId27" Type="http://schemas.openxmlformats.org/officeDocument/2006/relationships/customXml" Target="../ink/ink69.xml"/><Relationship Id="rId30" Type="http://schemas.openxmlformats.org/officeDocument/2006/relationships/customXml" Target="../ink/ink72.xml"/><Relationship Id="rId35" Type="http://schemas.openxmlformats.org/officeDocument/2006/relationships/image" Target="../media/image13.jpeg"/><Relationship Id="rId8" Type="http://schemas.openxmlformats.org/officeDocument/2006/relationships/customXml" Target="../ink/ink53.xml"/></Relationships>
</file>

<file path=ppt/slides/_rels/slide3.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customXml" Target="../ink/ink85.xml"/><Relationship Id="rId26" Type="http://schemas.openxmlformats.org/officeDocument/2006/relationships/customXml" Target="../ink/ink93.xml"/><Relationship Id="rId21" Type="http://schemas.openxmlformats.org/officeDocument/2006/relationships/customXml" Target="../ink/ink88.xml"/><Relationship Id="rId34" Type="http://schemas.openxmlformats.org/officeDocument/2006/relationships/image" Target="../media/image14.jpeg"/><Relationship Id="rId7" Type="http://schemas.openxmlformats.org/officeDocument/2006/relationships/image" Target="../media/image8.png"/><Relationship Id="rId12" Type="http://schemas.openxmlformats.org/officeDocument/2006/relationships/customXml" Target="../ink/ink80.xml"/><Relationship Id="rId17" Type="http://schemas.openxmlformats.org/officeDocument/2006/relationships/customXml" Target="../ink/ink84.xml"/><Relationship Id="rId25" Type="http://schemas.openxmlformats.org/officeDocument/2006/relationships/customXml" Target="../ink/ink92.xml"/><Relationship Id="rId33" Type="http://schemas.openxmlformats.org/officeDocument/2006/relationships/customXml" Target="../ink/ink100.xml"/><Relationship Id="rId38" Type="http://schemas.openxmlformats.org/officeDocument/2006/relationships/image" Target="../media/image12.png"/><Relationship Id="rId2" Type="http://schemas.openxmlformats.org/officeDocument/2006/relationships/notesSlide" Target="../notesSlides/notesSlide3.xml"/><Relationship Id="rId16" Type="http://schemas.openxmlformats.org/officeDocument/2006/relationships/customXml" Target="../ink/ink83.xml"/><Relationship Id="rId20" Type="http://schemas.openxmlformats.org/officeDocument/2006/relationships/customXml" Target="../ink/ink87.xml"/><Relationship Id="rId29" Type="http://schemas.openxmlformats.org/officeDocument/2006/relationships/customXml" Target="../ink/ink96.xml"/><Relationship Id="rId1" Type="http://schemas.openxmlformats.org/officeDocument/2006/relationships/slideLayout" Target="../slideLayouts/slideLayout7.xml"/><Relationship Id="rId6" Type="http://schemas.openxmlformats.org/officeDocument/2006/relationships/customXml" Target="../ink/ink77.xml"/><Relationship Id="rId11" Type="http://schemas.openxmlformats.org/officeDocument/2006/relationships/image" Target="../media/image10.png"/><Relationship Id="rId24" Type="http://schemas.openxmlformats.org/officeDocument/2006/relationships/customXml" Target="../ink/ink91.xml"/><Relationship Id="rId32" Type="http://schemas.openxmlformats.org/officeDocument/2006/relationships/customXml" Target="../ink/ink99.xml"/><Relationship Id="rId37" Type="http://schemas.openxmlformats.org/officeDocument/2006/relationships/image" Target="../media/image17.jpeg"/><Relationship Id="rId5" Type="http://schemas.openxmlformats.org/officeDocument/2006/relationships/image" Target="../media/image7.png"/><Relationship Id="rId15" Type="http://schemas.openxmlformats.org/officeDocument/2006/relationships/customXml" Target="../ink/ink82.xml"/><Relationship Id="rId23" Type="http://schemas.openxmlformats.org/officeDocument/2006/relationships/customXml" Target="../ink/ink90.xml"/><Relationship Id="rId28" Type="http://schemas.openxmlformats.org/officeDocument/2006/relationships/customXml" Target="../ink/ink95.xml"/><Relationship Id="rId36" Type="http://schemas.openxmlformats.org/officeDocument/2006/relationships/image" Target="../media/image16.jpeg"/><Relationship Id="rId10" Type="http://schemas.openxmlformats.org/officeDocument/2006/relationships/customXml" Target="../ink/ink79.xml"/><Relationship Id="rId19" Type="http://schemas.openxmlformats.org/officeDocument/2006/relationships/customXml" Target="../ink/ink86.xml"/><Relationship Id="rId31" Type="http://schemas.openxmlformats.org/officeDocument/2006/relationships/customXml" Target="../ink/ink98.xml"/><Relationship Id="rId9" Type="http://schemas.openxmlformats.org/officeDocument/2006/relationships/image" Target="../media/image9.png"/><Relationship Id="rId14" Type="http://schemas.openxmlformats.org/officeDocument/2006/relationships/customXml" Target="../ink/ink81.xml"/><Relationship Id="rId22" Type="http://schemas.openxmlformats.org/officeDocument/2006/relationships/customXml" Target="../ink/ink89.xml"/><Relationship Id="rId27" Type="http://schemas.openxmlformats.org/officeDocument/2006/relationships/customXml" Target="../ink/ink94.xml"/><Relationship Id="rId30" Type="http://schemas.openxmlformats.org/officeDocument/2006/relationships/customXml" Target="../ink/ink97.xml"/><Relationship Id="rId35" Type="http://schemas.openxmlformats.org/officeDocument/2006/relationships/image" Target="../media/image15.jpeg"/><Relationship Id="rId8" Type="http://schemas.openxmlformats.org/officeDocument/2006/relationships/customXml" Target="../ink/ink78.xml"/><Relationship Id="rId3" Type="http://schemas.openxmlformats.org/officeDocument/2006/relationships/customXml" Target="../ink/ink76.xml"/></Relationships>
</file>

<file path=ppt/slides/_rels/slide4.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customXml" Target="../ink/ink110.xml"/><Relationship Id="rId26" Type="http://schemas.openxmlformats.org/officeDocument/2006/relationships/customXml" Target="../ink/ink118.xml"/><Relationship Id="rId3" Type="http://schemas.openxmlformats.org/officeDocument/2006/relationships/customXml" Target="../ink/ink101.xml"/><Relationship Id="rId21" Type="http://schemas.openxmlformats.org/officeDocument/2006/relationships/customXml" Target="../ink/ink113.xml"/><Relationship Id="rId34" Type="http://schemas.openxmlformats.org/officeDocument/2006/relationships/image" Target="../media/image12.png"/><Relationship Id="rId7" Type="http://schemas.openxmlformats.org/officeDocument/2006/relationships/image" Target="../media/image8.png"/><Relationship Id="rId12" Type="http://schemas.openxmlformats.org/officeDocument/2006/relationships/customXml" Target="../ink/ink105.xml"/><Relationship Id="rId17" Type="http://schemas.openxmlformats.org/officeDocument/2006/relationships/customXml" Target="../ink/ink109.xml"/><Relationship Id="rId25" Type="http://schemas.openxmlformats.org/officeDocument/2006/relationships/customXml" Target="../ink/ink117.xml"/><Relationship Id="rId33" Type="http://schemas.openxmlformats.org/officeDocument/2006/relationships/customXml" Target="../ink/ink125.xml"/><Relationship Id="rId2" Type="http://schemas.openxmlformats.org/officeDocument/2006/relationships/notesSlide" Target="../notesSlides/notesSlide4.xml"/><Relationship Id="rId16" Type="http://schemas.openxmlformats.org/officeDocument/2006/relationships/customXml" Target="../ink/ink108.xml"/><Relationship Id="rId20" Type="http://schemas.openxmlformats.org/officeDocument/2006/relationships/customXml" Target="../ink/ink112.xml"/><Relationship Id="rId29" Type="http://schemas.openxmlformats.org/officeDocument/2006/relationships/customXml" Target="../ink/ink121.xml"/><Relationship Id="rId1" Type="http://schemas.openxmlformats.org/officeDocument/2006/relationships/slideLayout" Target="../slideLayouts/slideLayout7.xml"/><Relationship Id="rId6" Type="http://schemas.openxmlformats.org/officeDocument/2006/relationships/customXml" Target="../ink/ink102.xml"/><Relationship Id="rId11" Type="http://schemas.openxmlformats.org/officeDocument/2006/relationships/image" Target="../media/image10.png"/><Relationship Id="rId24" Type="http://schemas.openxmlformats.org/officeDocument/2006/relationships/customXml" Target="../ink/ink116.xml"/><Relationship Id="rId32" Type="http://schemas.openxmlformats.org/officeDocument/2006/relationships/customXml" Target="../ink/ink124.xml"/><Relationship Id="rId5" Type="http://schemas.openxmlformats.org/officeDocument/2006/relationships/image" Target="../media/image7.png"/><Relationship Id="rId15" Type="http://schemas.openxmlformats.org/officeDocument/2006/relationships/customXml" Target="../ink/ink107.xml"/><Relationship Id="rId23" Type="http://schemas.openxmlformats.org/officeDocument/2006/relationships/customXml" Target="../ink/ink115.xml"/><Relationship Id="rId28" Type="http://schemas.openxmlformats.org/officeDocument/2006/relationships/customXml" Target="../ink/ink120.xml"/><Relationship Id="rId10" Type="http://schemas.openxmlformats.org/officeDocument/2006/relationships/customXml" Target="../ink/ink104.xml"/><Relationship Id="rId19" Type="http://schemas.openxmlformats.org/officeDocument/2006/relationships/customXml" Target="../ink/ink111.xml"/><Relationship Id="rId31" Type="http://schemas.openxmlformats.org/officeDocument/2006/relationships/customXml" Target="../ink/ink123.xml"/><Relationship Id="rId9" Type="http://schemas.openxmlformats.org/officeDocument/2006/relationships/image" Target="../media/image9.png"/><Relationship Id="rId14" Type="http://schemas.openxmlformats.org/officeDocument/2006/relationships/customXml" Target="../ink/ink106.xml"/><Relationship Id="rId22" Type="http://schemas.openxmlformats.org/officeDocument/2006/relationships/customXml" Target="../ink/ink114.xml"/><Relationship Id="rId27" Type="http://schemas.openxmlformats.org/officeDocument/2006/relationships/customXml" Target="../ink/ink119.xml"/><Relationship Id="rId30" Type="http://schemas.openxmlformats.org/officeDocument/2006/relationships/customXml" Target="../ink/ink122.xml"/><Relationship Id="rId8" Type="http://schemas.openxmlformats.org/officeDocument/2006/relationships/customXml" Target="../ink/ink103.xml"/></Relationships>
</file>

<file path=ppt/slides/_rels/slide5.xml.rels><?xml version="1.0" encoding="UTF-8" standalone="yes"?>
<Relationships xmlns="http://schemas.openxmlformats.org/package/2006/relationships"><Relationship Id="rId13" Type="http://schemas.openxmlformats.org/officeDocument/2006/relationships/image" Target="../media/image10.png"/><Relationship Id="rId18" Type="http://schemas.openxmlformats.org/officeDocument/2006/relationships/customXml" Target="../ink/ink133.xml"/><Relationship Id="rId26" Type="http://schemas.openxmlformats.org/officeDocument/2006/relationships/customXml" Target="../ink/ink141.xml"/><Relationship Id="rId3" Type="http://schemas.openxmlformats.org/officeDocument/2006/relationships/image" Target="../media/image12.png"/><Relationship Id="rId21" Type="http://schemas.openxmlformats.org/officeDocument/2006/relationships/customXml" Target="../ink/ink136.xml"/><Relationship Id="rId34" Type="http://schemas.openxmlformats.org/officeDocument/2006/relationships/customXml" Target="../ink/ink149.xml"/><Relationship Id="rId7" Type="http://schemas.openxmlformats.org/officeDocument/2006/relationships/image" Target="../media/image7.png"/><Relationship Id="rId12" Type="http://schemas.openxmlformats.org/officeDocument/2006/relationships/customXml" Target="../ink/ink129.xml"/><Relationship Id="rId17" Type="http://schemas.openxmlformats.org/officeDocument/2006/relationships/customXml" Target="../ink/ink132.xml"/><Relationship Id="rId25" Type="http://schemas.openxmlformats.org/officeDocument/2006/relationships/customXml" Target="../ink/ink140.xml"/><Relationship Id="rId33" Type="http://schemas.openxmlformats.org/officeDocument/2006/relationships/customXml" Target="../ink/ink148.xml"/><Relationship Id="rId2" Type="http://schemas.openxmlformats.org/officeDocument/2006/relationships/notesSlide" Target="../notesSlides/notesSlide5.xml"/><Relationship Id="rId16" Type="http://schemas.openxmlformats.org/officeDocument/2006/relationships/customXml" Target="../ink/ink131.xml"/><Relationship Id="rId20" Type="http://schemas.openxmlformats.org/officeDocument/2006/relationships/customXml" Target="../ink/ink135.xml"/><Relationship Id="rId29" Type="http://schemas.openxmlformats.org/officeDocument/2006/relationships/customXml" Target="../ink/ink144.xml"/><Relationship Id="rId1" Type="http://schemas.openxmlformats.org/officeDocument/2006/relationships/slideLayout" Target="../slideLayouts/slideLayout7.xml"/><Relationship Id="rId11" Type="http://schemas.openxmlformats.org/officeDocument/2006/relationships/image" Target="../media/image9.png"/><Relationship Id="rId24" Type="http://schemas.openxmlformats.org/officeDocument/2006/relationships/customXml" Target="../ink/ink139.xml"/><Relationship Id="rId32" Type="http://schemas.openxmlformats.org/officeDocument/2006/relationships/customXml" Target="../ink/ink147.xml"/><Relationship Id="rId15" Type="http://schemas.openxmlformats.org/officeDocument/2006/relationships/image" Target="../media/image11.png"/><Relationship Id="rId23" Type="http://schemas.openxmlformats.org/officeDocument/2006/relationships/customXml" Target="../ink/ink138.xml"/><Relationship Id="rId28" Type="http://schemas.openxmlformats.org/officeDocument/2006/relationships/customXml" Target="../ink/ink143.xml"/><Relationship Id="rId36" Type="http://schemas.openxmlformats.org/officeDocument/2006/relationships/image" Target="../media/image18.png"/><Relationship Id="rId10" Type="http://schemas.openxmlformats.org/officeDocument/2006/relationships/customXml" Target="../ink/ink128.xml"/><Relationship Id="rId19" Type="http://schemas.openxmlformats.org/officeDocument/2006/relationships/customXml" Target="../ink/ink134.xml"/><Relationship Id="rId31" Type="http://schemas.openxmlformats.org/officeDocument/2006/relationships/customXml" Target="../ink/ink146.xml"/><Relationship Id="rId4" Type="http://schemas.openxmlformats.org/officeDocument/2006/relationships/customXml" Target="../ink/ink126.xml"/><Relationship Id="rId9" Type="http://schemas.openxmlformats.org/officeDocument/2006/relationships/image" Target="../media/image8.png"/><Relationship Id="rId14" Type="http://schemas.openxmlformats.org/officeDocument/2006/relationships/customXml" Target="../ink/ink130.xml"/><Relationship Id="rId22" Type="http://schemas.openxmlformats.org/officeDocument/2006/relationships/customXml" Target="../ink/ink137.xml"/><Relationship Id="rId27" Type="http://schemas.openxmlformats.org/officeDocument/2006/relationships/customXml" Target="../ink/ink142.xml"/><Relationship Id="rId30" Type="http://schemas.openxmlformats.org/officeDocument/2006/relationships/customXml" Target="../ink/ink145.xml"/><Relationship Id="rId35" Type="http://schemas.openxmlformats.org/officeDocument/2006/relationships/customXml" Target="../ink/ink150.xml"/><Relationship Id="rId8" Type="http://schemas.openxmlformats.org/officeDocument/2006/relationships/customXml" Target="../ink/ink127.xml"/></Relationships>
</file>

<file path=ppt/slides/_rels/slide6.xml.rels><?xml version="1.0" encoding="UTF-8" standalone="yes"?>
<Relationships xmlns="http://schemas.openxmlformats.org/package/2006/relationships"><Relationship Id="rId13" Type="http://schemas.openxmlformats.org/officeDocument/2006/relationships/customXml" Target="../ink/ink155.xml"/><Relationship Id="rId18" Type="http://schemas.openxmlformats.org/officeDocument/2006/relationships/customXml" Target="../ink/ink159.xml"/><Relationship Id="rId26" Type="http://schemas.openxmlformats.org/officeDocument/2006/relationships/customXml" Target="../ink/ink167.xml"/><Relationship Id="rId39" Type="http://schemas.openxmlformats.org/officeDocument/2006/relationships/image" Target="../media/image23.jpeg"/><Relationship Id="rId21" Type="http://schemas.openxmlformats.org/officeDocument/2006/relationships/customXml" Target="../ink/ink162.xml"/><Relationship Id="rId34" Type="http://schemas.openxmlformats.org/officeDocument/2006/relationships/customXml" Target="../ink/ink175.xml"/><Relationship Id="rId7" Type="http://schemas.openxmlformats.org/officeDocument/2006/relationships/customXml" Target="../ink/ink152.xml"/><Relationship Id="rId12" Type="http://schemas.openxmlformats.org/officeDocument/2006/relationships/image" Target="../media/image10.png"/><Relationship Id="rId17" Type="http://schemas.openxmlformats.org/officeDocument/2006/relationships/customXml" Target="../ink/ink158.xml"/><Relationship Id="rId25" Type="http://schemas.openxmlformats.org/officeDocument/2006/relationships/customXml" Target="../ink/ink166.xml"/><Relationship Id="rId33" Type="http://schemas.openxmlformats.org/officeDocument/2006/relationships/customXml" Target="../ink/ink174.xml"/><Relationship Id="rId38" Type="http://schemas.openxmlformats.org/officeDocument/2006/relationships/image" Target="../media/image22.jpeg"/><Relationship Id="rId2" Type="http://schemas.openxmlformats.org/officeDocument/2006/relationships/notesSlide" Target="../notesSlides/notesSlide6.xml"/><Relationship Id="rId16" Type="http://schemas.openxmlformats.org/officeDocument/2006/relationships/customXml" Target="../ink/ink157.xml"/><Relationship Id="rId20" Type="http://schemas.openxmlformats.org/officeDocument/2006/relationships/customXml" Target="../ink/ink161.xml"/><Relationship Id="rId29" Type="http://schemas.openxmlformats.org/officeDocument/2006/relationships/customXml" Target="../ink/ink170.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154.xml"/><Relationship Id="rId24" Type="http://schemas.openxmlformats.org/officeDocument/2006/relationships/customXml" Target="../ink/ink165.xml"/><Relationship Id="rId32" Type="http://schemas.openxmlformats.org/officeDocument/2006/relationships/customXml" Target="../ink/ink173.xml"/><Relationship Id="rId37" Type="http://schemas.openxmlformats.org/officeDocument/2006/relationships/image" Target="../media/image21.jpeg"/><Relationship Id="rId15" Type="http://schemas.openxmlformats.org/officeDocument/2006/relationships/customXml" Target="../ink/ink156.xml"/><Relationship Id="rId23" Type="http://schemas.openxmlformats.org/officeDocument/2006/relationships/customXml" Target="../ink/ink164.xml"/><Relationship Id="rId28" Type="http://schemas.openxmlformats.org/officeDocument/2006/relationships/customXml" Target="../ink/ink169.xml"/><Relationship Id="rId36" Type="http://schemas.openxmlformats.org/officeDocument/2006/relationships/image" Target="../media/image20.jpeg"/><Relationship Id="rId10" Type="http://schemas.openxmlformats.org/officeDocument/2006/relationships/image" Target="../media/image9.png"/><Relationship Id="rId19" Type="http://schemas.openxmlformats.org/officeDocument/2006/relationships/customXml" Target="../ink/ink160.xml"/><Relationship Id="rId31" Type="http://schemas.openxmlformats.org/officeDocument/2006/relationships/customXml" Target="../ink/ink172.xml"/><Relationship Id="rId4" Type="http://schemas.openxmlformats.org/officeDocument/2006/relationships/customXml" Target="../ink/ink151.xml"/><Relationship Id="rId9" Type="http://schemas.openxmlformats.org/officeDocument/2006/relationships/customXml" Target="../ink/ink153.xml"/><Relationship Id="rId14" Type="http://schemas.openxmlformats.org/officeDocument/2006/relationships/image" Target="../media/image11.png"/><Relationship Id="rId22" Type="http://schemas.openxmlformats.org/officeDocument/2006/relationships/customXml" Target="../ink/ink163.xml"/><Relationship Id="rId27" Type="http://schemas.openxmlformats.org/officeDocument/2006/relationships/customXml" Target="../ink/ink168.xml"/><Relationship Id="rId30" Type="http://schemas.openxmlformats.org/officeDocument/2006/relationships/customXml" Target="../ink/ink171.xml"/><Relationship Id="rId35" Type="http://schemas.openxmlformats.org/officeDocument/2006/relationships/image" Target="../media/image19.jpeg"/><Relationship Id="rId8" Type="http://schemas.openxmlformats.org/officeDocument/2006/relationships/image" Target="../media/image8.png"/><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3" Type="http://schemas.openxmlformats.org/officeDocument/2006/relationships/customXml" Target="../ink/ink180.xml"/><Relationship Id="rId18" Type="http://schemas.openxmlformats.org/officeDocument/2006/relationships/customXml" Target="../ink/ink184.xml"/><Relationship Id="rId26" Type="http://schemas.openxmlformats.org/officeDocument/2006/relationships/customXml" Target="../ink/ink192.xml"/><Relationship Id="rId21" Type="http://schemas.openxmlformats.org/officeDocument/2006/relationships/customXml" Target="../ink/ink187.xml"/><Relationship Id="rId34" Type="http://schemas.openxmlformats.org/officeDocument/2006/relationships/customXml" Target="../ink/ink200.xml"/><Relationship Id="rId7" Type="http://schemas.openxmlformats.org/officeDocument/2006/relationships/customXml" Target="../ink/ink177.xml"/><Relationship Id="rId12" Type="http://schemas.openxmlformats.org/officeDocument/2006/relationships/image" Target="../media/image10.png"/><Relationship Id="rId17" Type="http://schemas.openxmlformats.org/officeDocument/2006/relationships/customXml" Target="../ink/ink183.xml"/><Relationship Id="rId25" Type="http://schemas.openxmlformats.org/officeDocument/2006/relationships/customXml" Target="../ink/ink191.xml"/><Relationship Id="rId33" Type="http://schemas.openxmlformats.org/officeDocument/2006/relationships/customXml" Target="../ink/ink199.xml"/><Relationship Id="rId38" Type="http://schemas.openxmlformats.org/officeDocument/2006/relationships/image" Target="../media/image27.jpeg"/><Relationship Id="rId2" Type="http://schemas.openxmlformats.org/officeDocument/2006/relationships/notesSlide" Target="../notesSlides/notesSlide7.xml"/><Relationship Id="rId16" Type="http://schemas.openxmlformats.org/officeDocument/2006/relationships/customXml" Target="../ink/ink182.xml"/><Relationship Id="rId20" Type="http://schemas.openxmlformats.org/officeDocument/2006/relationships/customXml" Target="../ink/ink186.xml"/><Relationship Id="rId29" Type="http://schemas.openxmlformats.org/officeDocument/2006/relationships/customXml" Target="../ink/ink19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179.xml"/><Relationship Id="rId24" Type="http://schemas.openxmlformats.org/officeDocument/2006/relationships/customXml" Target="../ink/ink190.xml"/><Relationship Id="rId32" Type="http://schemas.openxmlformats.org/officeDocument/2006/relationships/customXml" Target="../ink/ink198.xml"/><Relationship Id="rId37" Type="http://schemas.openxmlformats.org/officeDocument/2006/relationships/image" Target="../media/image26.jpeg"/><Relationship Id="rId15" Type="http://schemas.openxmlformats.org/officeDocument/2006/relationships/customXml" Target="../ink/ink181.xml"/><Relationship Id="rId23" Type="http://schemas.openxmlformats.org/officeDocument/2006/relationships/customXml" Target="../ink/ink189.xml"/><Relationship Id="rId28" Type="http://schemas.openxmlformats.org/officeDocument/2006/relationships/customXml" Target="../ink/ink194.xml"/><Relationship Id="rId36" Type="http://schemas.openxmlformats.org/officeDocument/2006/relationships/image" Target="../media/image25.jpeg"/><Relationship Id="rId10" Type="http://schemas.openxmlformats.org/officeDocument/2006/relationships/image" Target="../media/image9.png"/><Relationship Id="rId19" Type="http://schemas.openxmlformats.org/officeDocument/2006/relationships/customXml" Target="../ink/ink185.xml"/><Relationship Id="rId31" Type="http://schemas.openxmlformats.org/officeDocument/2006/relationships/customXml" Target="../ink/ink197.xml"/><Relationship Id="rId4" Type="http://schemas.openxmlformats.org/officeDocument/2006/relationships/customXml" Target="../ink/ink176.xml"/><Relationship Id="rId9" Type="http://schemas.openxmlformats.org/officeDocument/2006/relationships/customXml" Target="../ink/ink178.xml"/><Relationship Id="rId14" Type="http://schemas.openxmlformats.org/officeDocument/2006/relationships/image" Target="../media/image11.png"/><Relationship Id="rId22" Type="http://schemas.openxmlformats.org/officeDocument/2006/relationships/customXml" Target="../ink/ink188.xml"/><Relationship Id="rId27" Type="http://schemas.openxmlformats.org/officeDocument/2006/relationships/customXml" Target="../ink/ink193.xml"/><Relationship Id="rId30" Type="http://schemas.openxmlformats.org/officeDocument/2006/relationships/customXml" Target="../ink/ink196.xml"/><Relationship Id="rId35" Type="http://schemas.openxmlformats.org/officeDocument/2006/relationships/image" Target="../media/image24.jpeg"/><Relationship Id="rId8" Type="http://schemas.openxmlformats.org/officeDocument/2006/relationships/image" Target="../media/image8.png"/><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3" Type="http://schemas.openxmlformats.org/officeDocument/2006/relationships/customXml" Target="../ink/ink205.xml"/><Relationship Id="rId18" Type="http://schemas.openxmlformats.org/officeDocument/2006/relationships/customXml" Target="../ink/ink209.xml"/><Relationship Id="rId26" Type="http://schemas.openxmlformats.org/officeDocument/2006/relationships/customXml" Target="../ink/ink217.xml"/><Relationship Id="rId3" Type="http://schemas.openxmlformats.org/officeDocument/2006/relationships/image" Target="../media/image12.png"/><Relationship Id="rId21" Type="http://schemas.openxmlformats.org/officeDocument/2006/relationships/customXml" Target="../ink/ink212.xml"/><Relationship Id="rId34" Type="http://schemas.openxmlformats.org/officeDocument/2006/relationships/customXml" Target="../ink/ink225.xml"/><Relationship Id="rId7" Type="http://schemas.openxmlformats.org/officeDocument/2006/relationships/customXml" Target="../ink/ink202.xml"/><Relationship Id="rId12" Type="http://schemas.openxmlformats.org/officeDocument/2006/relationships/image" Target="../media/image10.png"/><Relationship Id="rId17" Type="http://schemas.openxmlformats.org/officeDocument/2006/relationships/customXml" Target="../ink/ink208.xml"/><Relationship Id="rId25" Type="http://schemas.openxmlformats.org/officeDocument/2006/relationships/customXml" Target="../ink/ink216.xml"/><Relationship Id="rId33" Type="http://schemas.openxmlformats.org/officeDocument/2006/relationships/customXml" Target="../ink/ink224.xml"/><Relationship Id="rId2" Type="http://schemas.openxmlformats.org/officeDocument/2006/relationships/notesSlide" Target="../notesSlides/notesSlide8.xml"/><Relationship Id="rId16" Type="http://schemas.openxmlformats.org/officeDocument/2006/relationships/customXml" Target="../ink/ink207.xml"/><Relationship Id="rId20" Type="http://schemas.openxmlformats.org/officeDocument/2006/relationships/customXml" Target="../ink/ink211.xml"/><Relationship Id="rId29" Type="http://schemas.openxmlformats.org/officeDocument/2006/relationships/customXml" Target="../ink/ink220.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204.xml"/><Relationship Id="rId24" Type="http://schemas.openxmlformats.org/officeDocument/2006/relationships/customXml" Target="../ink/ink215.xml"/><Relationship Id="rId32" Type="http://schemas.openxmlformats.org/officeDocument/2006/relationships/customXml" Target="../ink/ink223.xml"/><Relationship Id="rId37" Type="http://schemas.openxmlformats.org/officeDocument/2006/relationships/image" Target="../media/image30.jpeg"/><Relationship Id="rId15" Type="http://schemas.openxmlformats.org/officeDocument/2006/relationships/customXml" Target="../ink/ink206.xml"/><Relationship Id="rId23" Type="http://schemas.openxmlformats.org/officeDocument/2006/relationships/customXml" Target="../ink/ink214.xml"/><Relationship Id="rId28" Type="http://schemas.openxmlformats.org/officeDocument/2006/relationships/customXml" Target="../ink/ink219.xml"/><Relationship Id="rId36" Type="http://schemas.openxmlformats.org/officeDocument/2006/relationships/image" Target="../media/image29.jpeg"/><Relationship Id="rId10" Type="http://schemas.openxmlformats.org/officeDocument/2006/relationships/image" Target="../media/image9.png"/><Relationship Id="rId19" Type="http://schemas.openxmlformats.org/officeDocument/2006/relationships/customXml" Target="../ink/ink210.xml"/><Relationship Id="rId31" Type="http://schemas.openxmlformats.org/officeDocument/2006/relationships/customXml" Target="../ink/ink222.xml"/><Relationship Id="rId4" Type="http://schemas.openxmlformats.org/officeDocument/2006/relationships/customXml" Target="../ink/ink201.xml"/><Relationship Id="rId9" Type="http://schemas.openxmlformats.org/officeDocument/2006/relationships/customXml" Target="../ink/ink203.xml"/><Relationship Id="rId14" Type="http://schemas.openxmlformats.org/officeDocument/2006/relationships/image" Target="../media/image11.png"/><Relationship Id="rId22" Type="http://schemas.openxmlformats.org/officeDocument/2006/relationships/customXml" Target="../ink/ink213.xml"/><Relationship Id="rId27" Type="http://schemas.openxmlformats.org/officeDocument/2006/relationships/customXml" Target="../ink/ink218.xml"/><Relationship Id="rId30" Type="http://schemas.openxmlformats.org/officeDocument/2006/relationships/customXml" Target="../ink/ink221.xml"/><Relationship Id="rId35" Type="http://schemas.openxmlformats.org/officeDocument/2006/relationships/image" Target="../media/image28.jpe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3" Type="http://schemas.openxmlformats.org/officeDocument/2006/relationships/customXml" Target="../ink/ink230.xml"/><Relationship Id="rId18" Type="http://schemas.openxmlformats.org/officeDocument/2006/relationships/customXml" Target="../ink/ink234.xml"/><Relationship Id="rId26" Type="http://schemas.openxmlformats.org/officeDocument/2006/relationships/customXml" Target="../ink/ink242.xml"/><Relationship Id="rId3" Type="http://schemas.openxmlformats.org/officeDocument/2006/relationships/image" Target="../media/image12.png"/><Relationship Id="rId21" Type="http://schemas.openxmlformats.org/officeDocument/2006/relationships/customXml" Target="../ink/ink237.xml"/><Relationship Id="rId34" Type="http://schemas.openxmlformats.org/officeDocument/2006/relationships/customXml" Target="../ink/ink250.xml"/><Relationship Id="rId7" Type="http://schemas.openxmlformats.org/officeDocument/2006/relationships/customXml" Target="../ink/ink227.xml"/><Relationship Id="rId12" Type="http://schemas.openxmlformats.org/officeDocument/2006/relationships/image" Target="../media/image10.png"/><Relationship Id="rId17" Type="http://schemas.openxmlformats.org/officeDocument/2006/relationships/customXml" Target="../ink/ink233.xml"/><Relationship Id="rId25" Type="http://schemas.openxmlformats.org/officeDocument/2006/relationships/customXml" Target="../ink/ink241.xml"/><Relationship Id="rId33" Type="http://schemas.openxmlformats.org/officeDocument/2006/relationships/customXml" Target="../ink/ink249.xml"/><Relationship Id="rId2" Type="http://schemas.openxmlformats.org/officeDocument/2006/relationships/notesSlide" Target="../notesSlides/notesSlide9.xml"/><Relationship Id="rId16" Type="http://schemas.openxmlformats.org/officeDocument/2006/relationships/customXml" Target="../ink/ink232.xml"/><Relationship Id="rId20" Type="http://schemas.openxmlformats.org/officeDocument/2006/relationships/customXml" Target="../ink/ink236.xml"/><Relationship Id="rId29" Type="http://schemas.openxmlformats.org/officeDocument/2006/relationships/customXml" Target="../ink/ink24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229.xml"/><Relationship Id="rId24" Type="http://schemas.openxmlformats.org/officeDocument/2006/relationships/customXml" Target="../ink/ink240.xml"/><Relationship Id="rId32" Type="http://schemas.openxmlformats.org/officeDocument/2006/relationships/customXml" Target="../ink/ink248.xml"/><Relationship Id="rId37" Type="http://schemas.openxmlformats.org/officeDocument/2006/relationships/image" Target="../media/image33.jpeg"/><Relationship Id="rId15" Type="http://schemas.openxmlformats.org/officeDocument/2006/relationships/customXml" Target="../ink/ink231.xml"/><Relationship Id="rId23" Type="http://schemas.openxmlformats.org/officeDocument/2006/relationships/customXml" Target="../ink/ink239.xml"/><Relationship Id="rId28" Type="http://schemas.openxmlformats.org/officeDocument/2006/relationships/customXml" Target="../ink/ink244.xml"/><Relationship Id="rId36" Type="http://schemas.openxmlformats.org/officeDocument/2006/relationships/image" Target="../media/image32.jpeg"/><Relationship Id="rId10" Type="http://schemas.openxmlformats.org/officeDocument/2006/relationships/image" Target="../media/image9.png"/><Relationship Id="rId19" Type="http://schemas.openxmlformats.org/officeDocument/2006/relationships/customXml" Target="../ink/ink235.xml"/><Relationship Id="rId31" Type="http://schemas.openxmlformats.org/officeDocument/2006/relationships/customXml" Target="../ink/ink247.xml"/><Relationship Id="rId4" Type="http://schemas.openxmlformats.org/officeDocument/2006/relationships/customXml" Target="../ink/ink226.xml"/><Relationship Id="rId9" Type="http://schemas.openxmlformats.org/officeDocument/2006/relationships/customXml" Target="../ink/ink228.xml"/><Relationship Id="rId14" Type="http://schemas.openxmlformats.org/officeDocument/2006/relationships/image" Target="../media/image11.png"/><Relationship Id="rId22" Type="http://schemas.openxmlformats.org/officeDocument/2006/relationships/customXml" Target="../ink/ink238.xml"/><Relationship Id="rId27" Type="http://schemas.openxmlformats.org/officeDocument/2006/relationships/customXml" Target="../ink/ink243.xml"/><Relationship Id="rId30" Type="http://schemas.openxmlformats.org/officeDocument/2006/relationships/customXml" Target="../ink/ink246.xml"/><Relationship Id="rId35" Type="http://schemas.openxmlformats.org/officeDocument/2006/relationships/image" Target="../media/image31.jpeg"/><Relationship Id="rId8" Type="http://schemas.openxmlformats.org/officeDocument/2006/relationships/image" Target="../media/image8.png"/></Relationships>
</file>

<file path=ppt/slides/_rels/slide10.xml.rels><?xml version="1.0" encoding="UTF-8" standalone="yes"?>
<Relationships xmlns="http://schemas.openxmlformats.org/package/2006/relationships"><Relationship Id="rId13" Type="http://schemas.openxmlformats.org/officeDocument/2006/relationships/customXml" Target="../ink/ink255.xml"/><Relationship Id="rId18" Type="http://schemas.openxmlformats.org/officeDocument/2006/relationships/customXml" Target="../ink/ink259.xml"/><Relationship Id="rId26" Type="http://schemas.openxmlformats.org/officeDocument/2006/relationships/customXml" Target="../ink/ink267.xml"/><Relationship Id="rId3" Type="http://schemas.openxmlformats.org/officeDocument/2006/relationships/image" Target="../media/image12.png"/><Relationship Id="rId21" Type="http://schemas.openxmlformats.org/officeDocument/2006/relationships/customXml" Target="../ink/ink262.xml"/><Relationship Id="rId34" Type="http://schemas.openxmlformats.org/officeDocument/2006/relationships/customXml" Target="../ink/ink275.xml"/><Relationship Id="rId7" Type="http://schemas.openxmlformats.org/officeDocument/2006/relationships/customXml" Target="../ink/ink252.xml"/><Relationship Id="rId12" Type="http://schemas.openxmlformats.org/officeDocument/2006/relationships/image" Target="../media/image10.png"/><Relationship Id="rId17" Type="http://schemas.openxmlformats.org/officeDocument/2006/relationships/customXml" Target="../ink/ink258.xml"/><Relationship Id="rId25" Type="http://schemas.openxmlformats.org/officeDocument/2006/relationships/customXml" Target="../ink/ink266.xml"/><Relationship Id="rId33" Type="http://schemas.openxmlformats.org/officeDocument/2006/relationships/customXml" Target="../ink/ink274.xml"/><Relationship Id="rId2" Type="http://schemas.openxmlformats.org/officeDocument/2006/relationships/notesSlide" Target="../notesSlides/notesSlide10.xml"/><Relationship Id="rId16" Type="http://schemas.openxmlformats.org/officeDocument/2006/relationships/customXml" Target="../ink/ink257.xml"/><Relationship Id="rId20" Type="http://schemas.openxmlformats.org/officeDocument/2006/relationships/customXml" Target="../ink/ink261.xml"/><Relationship Id="rId29" Type="http://schemas.openxmlformats.org/officeDocument/2006/relationships/customXml" Target="../ink/ink270.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254.xml"/><Relationship Id="rId24" Type="http://schemas.openxmlformats.org/officeDocument/2006/relationships/customXml" Target="../ink/ink265.xml"/><Relationship Id="rId32" Type="http://schemas.openxmlformats.org/officeDocument/2006/relationships/customXml" Target="../ink/ink273.xml"/><Relationship Id="rId37" Type="http://schemas.openxmlformats.org/officeDocument/2006/relationships/image" Target="../media/image36.jpeg"/><Relationship Id="rId15" Type="http://schemas.openxmlformats.org/officeDocument/2006/relationships/customXml" Target="../ink/ink256.xml"/><Relationship Id="rId23" Type="http://schemas.openxmlformats.org/officeDocument/2006/relationships/customXml" Target="../ink/ink264.xml"/><Relationship Id="rId28" Type="http://schemas.openxmlformats.org/officeDocument/2006/relationships/customXml" Target="../ink/ink269.xml"/><Relationship Id="rId36" Type="http://schemas.openxmlformats.org/officeDocument/2006/relationships/image" Target="../media/image35.jpeg"/><Relationship Id="rId10" Type="http://schemas.openxmlformats.org/officeDocument/2006/relationships/image" Target="../media/image9.png"/><Relationship Id="rId19" Type="http://schemas.openxmlformats.org/officeDocument/2006/relationships/customXml" Target="../ink/ink260.xml"/><Relationship Id="rId31" Type="http://schemas.openxmlformats.org/officeDocument/2006/relationships/customXml" Target="../ink/ink272.xml"/><Relationship Id="rId4" Type="http://schemas.openxmlformats.org/officeDocument/2006/relationships/customXml" Target="../ink/ink251.xml"/><Relationship Id="rId9" Type="http://schemas.openxmlformats.org/officeDocument/2006/relationships/customXml" Target="../ink/ink253.xml"/><Relationship Id="rId14" Type="http://schemas.openxmlformats.org/officeDocument/2006/relationships/image" Target="../media/image11.png"/><Relationship Id="rId22" Type="http://schemas.openxmlformats.org/officeDocument/2006/relationships/customXml" Target="../ink/ink263.xml"/><Relationship Id="rId27" Type="http://schemas.openxmlformats.org/officeDocument/2006/relationships/customXml" Target="../ink/ink268.xml"/><Relationship Id="rId30" Type="http://schemas.openxmlformats.org/officeDocument/2006/relationships/customXml" Target="../ink/ink271.xml"/><Relationship Id="rId35" Type="http://schemas.openxmlformats.org/officeDocument/2006/relationships/image" Target="../media/image34.jpeg"/><Relationship Id="rId8" Type="http://schemas.openxmlformats.org/officeDocument/2006/relationships/image" Target="../media/image8.png"/></Relationships>
</file>

<file path=ppt/slides/_rels/slide11.xml.rels><?xml version="1.0" encoding="UTF-8" standalone="yes"?>
<Relationships xmlns="http://schemas.openxmlformats.org/package/2006/relationships"><Relationship Id="rId13" Type="http://schemas.openxmlformats.org/officeDocument/2006/relationships/customXml" Target="../ink/ink280.xml"/><Relationship Id="rId18" Type="http://schemas.openxmlformats.org/officeDocument/2006/relationships/customXml" Target="../ink/ink284.xml"/><Relationship Id="rId26" Type="http://schemas.openxmlformats.org/officeDocument/2006/relationships/customXml" Target="../ink/ink292.xml"/><Relationship Id="rId3" Type="http://schemas.openxmlformats.org/officeDocument/2006/relationships/image" Target="../media/image12.png"/><Relationship Id="rId21" Type="http://schemas.openxmlformats.org/officeDocument/2006/relationships/customXml" Target="../ink/ink287.xml"/><Relationship Id="rId34" Type="http://schemas.openxmlformats.org/officeDocument/2006/relationships/customXml" Target="../ink/ink300.xml"/><Relationship Id="rId7" Type="http://schemas.openxmlformats.org/officeDocument/2006/relationships/customXml" Target="../ink/ink277.xml"/><Relationship Id="rId12" Type="http://schemas.openxmlformats.org/officeDocument/2006/relationships/image" Target="../media/image10.png"/><Relationship Id="rId17" Type="http://schemas.openxmlformats.org/officeDocument/2006/relationships/customXml" Target="../ink/ink283.xml"/><Relationship Id="rId25" Type="http://schemas.openxmlformats.org/officeDocument/2006/relationships/customXml" Target="../ink/ink291.xml"/><Relationship Id="rId33" Type="http://schemas.openxmlformats.org/officeDocument/2006/relationships/customXml" Target="../ink/ink299.xml"/><Relationship Id="rId2" Type="http://schemas.openxmlformats.org/officeDocument/2006/relationships/notesSlide" Target="../notesSlides/notesSlide11.xml"/><Relationship Id="rId16" Type="http://schemas.openxmlformats.org/officeDocument/2006/relationships/customXml" Target="../ink/ink282.xml"/><Relationship Id="rId20" Type="http://schemas.openxmlformats.org/officeDocument/2006/relationships/customXml" Target="../ink/ink286.xml"/><Relationship Id="rId29" Type="http://schemas.openxmlformats.org/officeDocument/2006/relationships/customXml" Target="../ink/ink29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279.xml"/><Relationship Id="rId24" Type="http://schemas.openxmlformats.org/officeDocument/2006/relationships/customXml" Target="../ink/ink290.xml"/><Relationship Id="rId32" Type="http://schemas.openxmlformats.org/officeDocument/2006/relationships/customXml" Target="../ink/ink298.xml"/><Relationship Id="rId15" Type="http://schemas.openxmlformats.org/officeDocument/2006/relationships/customXml" Target="../ink/ink281.xml"/><Relationship Id="rId23" Type="http://schemas.openxmlformats.org/officeDocument/2006/relationships/customXml" Target="../ink/ink289.xml"/><Relationship Id="rId28" Type="http://schemas.openxmlformats.org/officeDocument/2006/relationships/customXml" Target="../ink/ink294.xml"/><Relationship Id="rId36" Type="http://schemas.openxmlformats.org/officeDocument/2006/relationships/image" Target="../media/image38.jpeg"/><Relationship Id="rId10" Type="http://schemas.openxmlformats.org/officeDocument/2006/relationships/image" Target="../media/image9.png"/><Relationship Id="rId19" Type="http://schemas.openxmlformats.org/officeDocument/2006/relationships/customXml" Target="../ink/ink285.xml"/><Relationship Id="rId31" Type="http://schemas.openxmlformats.org/officeDocument/2006/relationships/customXml" Target="../ink/ink297.xml"/><Relationship Id="rId4" Type="http://schemas.openxmlformats.org/officeDocument/2006/relationships/customXml" Target="../ink/ink276.xml"/><Relationship Id="rId9" Type="http://schemas.openxmlformats.org/officeDocument/2006/relationships/customXml" Target="../ink/ink278.xml"/><Relationship Id="rId14" Type="http://schemas.openxmlformats.org/officeDocument/2006/relationships/image" Target="../media/image11.png"/><Relationship Id="rId22" Type="http://schemas.openxmlformats.org/officeDocument/2006/relationships/customXml" Target="../ink/ink288.xml"/><Relationship Id="rId27" Type="http://schemas.openxmlformats.org/officeDocument/2006/relationships/customXml" Target="../ink/ink293.xml"/><Relationship Id="rId30" Type="http://schemas.openxmlformats.org/officeDocument/2006/relationships/customXml" Target="../ink/ink296.xml"/><Relationship Id="rId35" Type="http://schemas.openxmlformats.org/officeDocument/2006/relationships/image" Target="../media/image37.jpeg"/><Relationship Id="rId8" Type="http://schemas.openxmlformats.org/officeDocument/2006/relationships/image" Target="../media/image8.png"/></Relationships>
</file>

<file path=ppt/slides/_rels/slide12.xml.rels><?xml version="1.0" encoding="UTF-8" standalone="yes"?>
<Relationships xmlns="http://schemas.openxmlformats.org/package/2006/relationships"><Relationship Id="rId13" Type="http://schemas.openxmlformats.org/officeDocument/2006/relationships/customXml" Target="../ink/ink305.xml"/><Relationship Id="rId18" Type="http://schemas.openxmlformats.org/officeDocument/2006/relationships/customXml" Target="../ink/ink309.xml"/><Relationship Id="rId26" Type="http://schemas.openxmlformats.org/officeDocument/2006/relationships/customXml" Target="../ink/ink317.xml"/><Relationship Id="rId21" Type="http://schemas.openxmlformats.org/officeDocument/2006/relationships/customXml" Target="../ink/ink312.xml"/><Relationship Id="rId34" Type="http://schemas.openxmlformats.org/officeDocument/2006/relationships/customXml" Target="../ink/ink325.xml"/><Relationship Id="rId7" Type="http://schemas.openxmlformats.org/officeDocument/2006/relationships/customXml" Target="../ink/ink302.xml"/><Relationship Id="rId12" Type="http://schemas.openxmlformats.org/officeDocument/2006/relationships/image" Target="../media/image10.png"/><Relationship Id="rId17" Type="http://schemas.openxmlformats.org/officeDocument/2006/relationships/customXml" Target="../ink/ink308.xml"/><Relationship Id="rId25" Type="http://schemas.openxmlformats.org/officeDocument/2006/relationships/customXml" Target="../ink/ink316.xml"/><Relationship Id="rId33" Type="http://schemas.openxmlformats.org/officeDocument/2006/relationships/customXml" Target="../ink/ink324.xml"/><Relationship Id="rId38" Type="http://schemas.openxmlformats.org/officeDocument/2006/relationships/image" Target="../media/image42.svg"/><Relationship Id="rId2" Type="http://schemas.openxmlformats.org/officeDocument/2006/relationships/notesSlide" Target="../notesSlides/notesSlide12.xml"/><Relationship Id="rId16" Type="http://schemas.openxmlformats.org/officeDocument/2006/relationships/customXml" Target="../ink/ink307.xml"/><Relationship Id="rId20" Type="http://schemas.openxmlformats.org/officeDocument/2006/relationships/customXml" Target="../ink/ink311.xml"/><Relationship Id="rId29" Type="http://schemas.openxmlformats.org/officeDocument/2006/relationships/customXml" Target="../ink/ink320.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304.xml"/><Relationship Id="rId24" Type="http://schemas.openxmlformats.org/officeDocument/2006/relationships/customXml" Target="../ink/ink315.xml"/><Relationship Id="rId32" Type="http://schemas.openxmlformats.org/officeDocument/2006/relationships/customXml" Target="../ink/ink323.xml"/><Relationship Id="rId37" Type="http://schemas.openxmlformats.org/officeDocument/2006/relationships/image" Target="../media/image41.png"/><Relationship Id="rId15" Type="http://schemas.openxmlformats.org/officeDocument/2006/relationships/customXml" Target="../ink/ink306.xml"/><Relationship Id="rId23" Type="http://schemas.openxmlformats.org/officeDocument/2006/relationships/customXml" Target="../ink/ink314.xml"/><Relationship Id="rId28" Type="http://schemas.openxmlformats.org/officeDocument/2006/relationships/customXml" Target="../ink/ink319.xml"/><Relationship Id="rId36" Type="http://schemas.openxmlformats.org/officeDocument/2006/relationships/image" Target="../media/image40.png"/><Relationship Id="rId10" Type="http://schemas.openxmlformats.org/officeDocument/2006/relationships/image" Target="../media/image9.png"/><Relationship Id="rId19" Type="http://schemas.openxmlformats.org/officeDocument/2006/relationships/customXml" Target="../ink/ink310.xml"/><Relationship Id="rId31" Type="http://schemas.openxmlformats.org/officeDocument/2006/relationships/customXml" Target="../ink/ink322.xml"/><Relationship Id="rId4" Type="http://schemas.openxmlformats.org/officeDocument/2006/relationships/customXml" Target="../ink/ink301.xml"/><Relationship Id="rId9" Type="http://schemas.openxmlformats.org/officeDocument/2006/relationships/customXml" Target="../ink/ink303.xml"/><Relationship Id="rId14" Type="http://schemas.openxmlformats.org/officeDocument/2006/relationships/image" Target="../media/image11.png"/><Relationship Id="rId22" Type="http://schemas.openxmlformats.org/officeDocument/2006/relationships/customXml" Target="../ink/ink313.xml"/><Relationship Id="rId27" Type="http://schemas.openxmlformats.org/officeDocument/2006/relationships/customXml" Target="../ink/ink318.xml"/><Relationship Id="rId30" Type="http://schemas.openxmlformats.org/officeDocument/2006/relationships/customXml" Target="../ink/ink321.xml"/><Relationship Id="rId35" Type="http://schemas.openxmlformats.org/officeDocument/2006/relationships/image" Target="../media/image39.png"/><Relationship Id="rId8" Type="http://schemas.openxmlformats.org/officeDocument/2006/relationships/image" Target="../media/image8.png"/><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3" Type="http://schemas.openxmlformats.org/officeDocument/2006/relationships/customXml" Target="../ink/ink330.xml"/><Relationship Id="rId18" Type="http://schemas.openxmlformats.org/officeDocument/2006/relationships/customXml" Target="../ink/ink334.xml"/><Relationship Id="rId26" Type="http://schemas.openxmlformats.org/officeDocument/2006/relationships/customXml" Target="../ink/ink342.xml"/><Relationship Id="rId3" Type="http://schemas.openxmlformats.org/officeDocument/2006/relationships/image" Target="../media/image12.png"/><Relationship Id="rId21" Type="http://schemas.openxmlformats.org/officeDocument/2006/relationships/customXml" Target="../ink/ink337.xml"/><Relationship Id="rId34" Type="http://schemas.openxmlformats.org/officeDocument/2006/relationships/customXml" Target="../ink/ink350.xml"/><Relationship Id="rId7" Type="http://schemas.openxmlformats.org/officeDocument/2006/relationships/customXml" Target="../ink/ink327.xml"/><Relationship Id="rId12" Type="http://schemas.openxmlformats.org/officeDocument/2006/relationships/image" Target="../media/image10.png"/><Relationship Id="rId17" Type="http://schemas.openxmlformats.org/officeDocument/2006/relationships/customXml" Target="../ink/ink333.xml"/><Relationship Id="rId25" Type="http://schemas.openxmlformats.org/officeDocument/2006/relationships/customXml" Target="../ink/ink341.xml"/><Relationship Id="rId33" Type="http://schemas.openxmlformats.org/officeDocument/2006/relationships/customXml" Target="../ink/ink349.xml"/><Relationship Id="rId2" Type="http://schemas.openxmlformats.org/officeDocument/2006/relationships/notesSlide" Target="../notesSlides/notesSlide13.xml"/><Relationship Id="rId16" Type="http://schemas.openxmlformats.org/officeDocument/2006/relationships/customXml" Target="../ink/ink332.xml"/><Relationship Id="rId20" Type="http://schemas.openxmlformats.org/officeDocument/2006/relationships/customXml" Target="../ink/ink336.xml"/><Relationship Id="rId29" Type="http://schemas.openxmlformats.org/officeDocument/2006/relationships/customXml" Target="../ink/ink34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329.xml"/><Relationship Id="rId24" Type="http://schemas.openxmlformats.org/officeDocument/2006/relationships/customXml" Target="../ink/ink340.xml"/><Relationship Id="rId32" Type="http://schemas.openxmlformats.org/officeDocument/2006/relationships/customXml" Target="../ink/ink348.xml"/><Relationship Id="rId37" Type="http://schemas.openxmlformats.org/officeDocument/2006/relationships/image" Target="../media/image42.svg"/><Relationship Id="rId15" Type="http://schemas.openxmlformats.org/officeDocument/2006/relationships/customXml" Target="../ink/ink331.xml"/><Relationship Id="rId23" Type="http://schemas.openxmlformats.org/officeDocument/2006/relationships/customXml" Target="../ink/ink339.xml"/><Relationship Id="rId28" Type="http://schemas.openxmlformats.org/officeDocument/2006/relationships/customXml" Target="../ink/ink344.xml"/><Relationship Id="rId36" Type="http://schemas.openxmlformats.org/officeDocument/2006/relationships/image" Target="../media/image41.png"/><Relationship Id="rId10" Type="http://schemas.openxmlformats.org/officeDocument/2006/relationships/image" Target="../media/image9.png"/><Relationship Id="rId19" Type="http://schemas.openxmlformats.org/officeDocument/2006/relationships/customXml" Target="../ink/ink335.xml"/><Relationship Id="rId31" Type="http://schemas.openxmlformats.org/officeDocument/2006/relationships/customXml" Target="../ink/ink347.xml"/><Relationship Id="rId4" Type="http://schemas.openxmlformats.org/officeDocument/2006/relationships/customXml" Target="../ink/ink326.xml"/><Relationship Id="rId9" Type="http://schemas.openxmlformats.org/officeDocument/2006/relationships/customXml" Target="../ink/ink328.xml"/><Relationship Id="rId14" Type="http://schemas.openxmlformats.org/officeDocument/2006/relationships/image" Target="../media/image11.png"/><Relationship Id="rId22" Type="http://schemas.openxmlformats.org/officeDocument/2006/relationships/customXml" Target="../ink/ink338.xml"/><Relationship Id="rId27" Type="http://schemas.openxmlformats.org/officeDocument/2006/relationships/customXml" Target="../ink/ink343.xml"/><Relationship Id="rId30" Type="http://schemas.openxmlformats.org/officeDocument/2006/relationships/customXml" Target="../ink/ink346.xml"/><Relationship Id="rId35" Type="http://schemas.openxmlformats.org/officeDocument/2006/relationships/image" Target="../media/image43.png"/><Relationship Id="rId8" Type="http://schemas.openxmlformats.org/officeDocument/2006/relationships/image" Target="../media/image8.png"/></Relationships>
</file>

<file path=ppt/slides/_rels/slide14.xml.rels><?xml version="1.0" encoding="UTF-8" standalone="yes"?>
<Relationships xmlns="http://schemas.openxmlformats.org/package/2006/relationships"><Relationship Id="rId13" Type="http://schemas.openxmlformats.org/officeDocument/2006/relationships/customXml" Target="../ink/ink355.xml"/><Relationship Id="rId18" Type="http://schemas.openxmlformats.org/officeDocument/2006/relationships/customXml" Target="../ink/ink359.xml"/><Relationship Id="rId26" Type="http://schemas.openxmlformats.org/officeDocument/2006/relationships/customXml" Target="../ink/ink367.xml"/><Relationship Id="rId21" Type="http://schemas.openxmlformats.org/officeDocument/2006/relationships/customXml" Target="../ink/ink362.xml"/><Relationship Id="rId34" Type="http://schemas.openxmlformats.org/officeDocument/2006/relationships/customXml" Target="../ink/ink375.xml"/><Relationship Id="rId7" Type="http://schemas.openxmlformats.org/officeDocument/2006/relationships/customXml" Target="../ink/ink352.xml"/><Relationship Id="rId12" Type="http://schemas.openxmlformats.org/officeDocument/2006/relationships/image" Target="../media/image10.png"/><Relationship Id="rId17" Type="http://schemas.openxmlformats.org/officeDocument/2006/relationships/customXml" Target="../ink/ink358.xml"/><Relationship Id="rId25" Type="http://schemas.openxmlformats.org/officeDocument/2006/relationships/customXml" Target="../ink/ink366.xml"/><Relationship Id="rId33" Type="http://schemas.openxmlformats.org/officeDocument/2006/relationships/customXml" Target="../ink/ink374.xml"/><Relationship Id="rId38" Type="http://schemas.openxmlformats.org/officeDocument/2006/relationships/image" Target="../media/image42.svg"/><Relationship Id="rId2" Type="http://schemas.openxmlformats.org/officeDocument/2006/relationships/notesSlide" Target="../notesSlides/notesSlide14.xml"/><Relationship Id="rId16" Type="http://schemas.openxmlformats.org/officeDocument/2006/relationships/customXml" Target="../ink/ink357.xml"/><Relationship Id="rId20" Type="http://schemas.openxmlformats.org/officeDocument/2006/relationships/customXml" Target="../ink/ink361.xml"/><Relationship Id="rId29" Type="http://schemas.openxmlformats.org/officeDocument/2006/relationships/customXml" Target="../ink/ink370.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354.xml"/><Relationship Id="rId24" Type="http://schemas.openxmlformats.org/officeDocument/2006/relationships/customXml" Target="../ink/ink365.xml"/><Relationship Id="rId32" Type="http://schemas.openxmlformats.org/officeDocument/2006/relationships/customXml" Target="../ink/ink373.xml"/><Relationship Id="rId37" Type="http://schemas.openxmlformats.org/officeDocument/2006/relationships/image" Target="../media/image41.png"/><Relationship Id="rId15" Type="http://schemas.openxmlformats.org/officeDocument/2006/relationships/customXml" Target="../ink/ink356.xml"/><Relationship Id="rId23" Type="http://schemas.openxmlformats.org/officeDocument/2006/relationships/customXml" Target="../ink/ink364.xml"/><Relationship Id="rId28" Type="http://schemas.openxmlformats.org/officeDocument/2006/relationships/customXml" Target="../ink/ink369.xml"/><Relationship Id="rId36" Type="http://schemas.openxmlformats.org/officeDocument/2006/relationships/image" Target="../media/image45.png"/><Relationship Id="rId10" Type="http://schemas.openxmlformats.org/officeDocument/2006/relationships/image" Target="../media/image9.png"/><Relationship Id="rId19" Type="http://schemas.openxmlformats.org/officeDocument/2006/relationships/customXml" Target="../ink/ink360.xml"/><Relationship Id="rId31" Type="http://schemas.openxmlformats.org/officeDocument/2006/relationships/customXml" Target="../ink/ink372.xml"/><Relationship Id="rId4" Type="http://schemas.openxmlformats.org/officeDocument/2006/relationships/customXml" Target="../ink/ink351.xml"/><Relationship Id="rId9" Type="http://schemas.openxmlformats.org/officeDocument/2006/relationships/customXml" Target="../ink/ink353.xml"/><Relationship Id="rId14" Type="http://schemas.openxmlformats.org/officeDocument/2006/relationships/image" Target="../media/image11.png"/><Relationship Id="rId22" Type="http://schemas.openxmlformats.org/officeDocument/2006/relationships/customXml" Target="../ink/ink363.xml"/><Relationship Id="rId27" Type="http://schemas.openxmlformats.org/officeDocument/2006/relationships/customXml" Target="../ink/ink368.xml"/><Relationship Id="rId30" Type="http://schemas.openxmlformats.org/officeDocument/2006/relationships/customXml" Target="../ink/ink371.xml"/><Relationship Id="rId35" Type="http://schemas.openxmlformats.org/officeDocument/2006/relationships/image" Target="../media/image44.png"/><Relationship Id="rId8" Type="http://schemas.openxmlformats.org/officeDocument/2006/relationships/image" Target="../media/image8.png"/><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3" Type="http://schemas.openxmlformats.org/officeDocument/2006/relationships/customXml" Target="../ink/ink380.xml"/><Relationship Id="rId18" Type="http://schemas.openxmlformats.org/officeDocument/2006/relationships/customXml" Target="../ink/ink384.xml"/><Relationship Id="rId26" Type="http://schemas.openxmlformats.org/officeDocument/2006/relationships/customXml" Target="../ink/ink392.xml"/><Relationship Id="rId21" Type="http://schemas.openxmlformats.org/officeDocument/2006/relationships/customXml" Target="../ink/ink387.xml"/><Relationship Id="rId34" Type="http://schemas.openxmlformats.org/officeDocument/2006/relationships/customXml" Target="../ink/ink400.xml"/><Relationship Id="rId7" Type="http://schemas.openxmlformats.org/officeDocument/2006/relationships/customXml" Target="../ink/ink377.xml"/><Relationship Id="rId12" Type="http://schemas.openxmlformats.org/officeDocument/2006/relationships/image" Target="../media/image10.png"/><Relationship Id="rId17" Type="http://schemas.openxmlformats.org/officeDocument/2006/relationships/customXml" Target="../ink/ink383.xml"/><Relationship Id="rId25" Type="http://schemas.openxmlformats.org/officeDocument/2006/relationships/customXml" Target="../ink/ink391.xml"/><Relationship Id="rId33" Type="http://schemas.openxmlformats.org/officeDocument/2006/relationships/customXml" Target="../ink/ink399.xml"/><Relationship Id="rId38" Type="http://schemas.openxmlformats.org/officeDocument/2006/relationships/image" Target="../media/image42.svg"/><Relationship Id="rId2" Type="http://schemas.openxmlformats.org/officeDocument/2006/relationships/notesSlide" Target="../notesSlides/notesSlide15.xml"/><Relationship Id="rId16" Type="http://schemas.openxmlformats.org/officeDocument/2006/relationships/customXml" Target="../ink/ink382.xml"/><Relationship Id="rId20" Type="http://schemas.openxmlformats.org/officeDocument/2006/relationships/customXml" Target="../ink/ink386.xml"/><Relationship Id="rId29" Type="http://schemas.openxmlformats.org/officeDocument/2006/relationships/customXml" Target="../ink/ink39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379.xml"/><Relationship Id="rId24" Type="http://schemas.openxmlformats.org/officeDocument/2006/relationships/customXml" Target="../ink/ink390.xml"/><Relationship Id="rId32" Type="http://schemas.openxmlformats.org/officeDocument/2006/relationships/customXml" Target="../ink/ink398.xml"/><Relationship Id="rId37" Type="http://schemas.openxmlformats.org/officeDocument/2006/relationships/image" Target="../media/image41.png"/><Relationship Id="rId15" Type="http://schemas.openxmlformats.org/officeDocument/2006/relationships/customXml" Target="../ink/ink381.xml"/><Relationship Id="rId23" Type="http://schemas.openxmlformats.org/officeDocument/2006/relationships/customXml" Target="../ink/ink389.xml"/><Relationship Id="rId28" Type="http://schemas.openxmlformats.org/officeDocument/2006/relationships/customXml" Target="../ink/ink394.xml"/><Relationship Id="rId36" Type="http://schemas.openxmlformats.org/officeDocument/2006/relationships/image" Target="../media/image47.png"/><Relationship Id="rId10" Type="http://schemas.openxmlformats.org/officeDocument/2006/relationships/image" Target="../media/image9.png"/><Relationship Id="rId19" Type="http://schemas.openxmlformats.org/officeDocument/2006/relationships/customXml" Target="../ink/ink385.xml"/><Relationship Id="rId31" Type="http://schemas.openxmlformats.org/officeDocument/2006/relationships/customXml" Target="../ink/ink397.xml"/><Relationship Id="rId4" Type="http://schemas.openxmlformats.org/officeDocument/2006/relationships/customXml" Target="../ink/ink376.xml"/><Relationship Id="rId9" Type="http://schemas.openxmlformats.org/officeDocument/2006/relationships/customXml" Target="../ink/ink378.xml"/><Relationship Id="rId14" Type="http://schemas.openxmlformats.org/officeDocument/2006/relationships/image" Target="../media/image11.png"/><Relationship Id="rId22" Type="http://schemas.openxmlformats.org/officeDocument/2006/relationships/customXml" Target="../ink/ink388.xml"/><Relationship Id="rId27" Type="http://schemas.openxmlformats.org/officeDocument/2006/relationships/customXml" Target="../ink/ink393.xml"/><Relationship Id="rId30" Type="http://schemas.openxmlformats.org/officeDocument/2006/relationships/customXml" Target="../ink/ink396.xml"/><Relationship Id="rId35" Type="http://schemas.openxmlformats.org/officeDocument/2006/relationships/image" Target="../media/image46.png"/><Relationship Id="rId8" Type="http://schemas.openxmlformats.org/officeDocument/2006/relationships/image" Target="../media/image8.png"/><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3" Type="http://schemas.openxmlformats.org/officeDocument/2006/relationships/customXml" Target="../ink/ink405.xml"/><Relationship Id="rId18" Type="http://schemas.openxmlformats.org/officeDocument/2006/relationships/customXml" Target="../ink/ink409.xml"/><Relationship Id="rId26" Type="http://schemas.openxmlformats.org/officeDocument/2006/relationships/customXml" Target="../ink/ink417.xml"/><Relationship Id="rId3" Type="http://schemas.openxmlformats.org/officeDocument/2006/relationships/image" Target="../media/image12.png"/><Relationship Id="rId21" Type="http://schemas.openxmlformats.org/officeDocument/2006/relationships/customXml" Target="../ink/ink412.xml"/><Relationship Id="rId34" Type="http://schemas.openxmlformats.org/officeDocument/2006/relationships/customXml" Target="../ink/ink425.xml"/><Relationship Id="rId7" Type="http://schemas.openxmlformats.org/officeDocument/2006/relationships/customXml" Target="../ink/ink402.xml"/><Relationship Id="rId12" Type="http://schemas.openxmlformats.org/officeDocument/2006/relationships/image" Target="../media/image10.png"/><Relationship Id="rId17" Type="http://schemas.openxmlformats.org/officeDocument/2006/relationships/customXml" Target="../ink/ink408.xml"/><Relationship Id="rId25" Type="http://schemas.openxmlformats.org/officeDocument/2006/relationships/customXml" Target="../ink/ink416.xml"/><Relationship Id="rId33" Type="http://schemas.openxmlformats.org/officeDocument/2006/relationships/customXml" Target="../ink/ink424.xml"/><Relationship Id="rId2" Type="http://schemas.openxmlformats.org/officeDocument/2006/relationships/notesSlide" Target="../notesSlides/notesSlide16.xml"/><Relationship Id="rId16" Type="http://schemas.openxmlformats.org/officeDocument/2006/relationships/customXml" Target="../ink/ink407.xml"/><Relationship Id="rId20" Type="http://schemas.openxmlformats.org/officeDocument/2006/relationships/customXml" Target="../ink/ink411.xml"/><Relationship Id="rId29" Type="http://schemas.openxmlformats.org/officeDocument/2006/relationships/customXml" Target="../ink/ink420.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404.xml"/><Relationship Id="rId24" Type="http://schemas.openxmlformats.org/officeDocument/2006/relationships/customXml" Target="../ink/ink415.xml"/><Relationship Id="rId32" Type="http://schemas.openxmlformats.org/officeDocument/2006/relationships/customXml" Target="../ink/ink423.xml"/><Relationship Id="rId15" Type="http://schemas.openxmlformats.org/officeDocument/2006/relationships/customXml" Target="../ink/ink406.xml"/><Relationship Id="rId23" Type="http://schemas.openxmlformats.org/officeDocument/2006/relationships/customXml" Target="../ink/ink414.xml"/><Relationship Id="rId28" Type="http://schemas.openxmlformats.org/officeDocument/2006/relationships/customXml" Target="../ink/ink419.xml"/><Relationship Id="rId36" Type="http://schemas.openxmlformats.org/officeDocument/2006/relationships/image" Target="../media/image49.jpeg"/><Relationship Id="rId10" Type="http://schemas.openxmlformats.org/officeDocument/2006/relationships/image" Target="../media/image9.png"/><Relationship Id="rId19" Type="http://schemas.openxmlformats.org/officeDocument/2006/relationships/customXml" Target="../ink/ink410.xml"/><Relationship Id="rId31" Type="http://schemas.openxmlformats.org/officeDocument/2006/relationships/customXml" Target="../ink/ink422.xml"/><Relationship Id="rId4" Type="http://schemas.openxmlformats.org/officeDocument/2006/relationships/customXml" Target="../ink/ink401.xml"/><Relationship Id="rId9" Type="http://schemas.openxmlformats.org/officeDocument/2006/relationships/customXml" Target="../ink/ink403.xml"/><Relationship Id="rId14" Type="http://schemas.openxmlformats.org/officeDocument/2006/relationships/image" Target="../media/image11.png"/><Relationship Id="rId22" Type="http://schemas.openxmlformats.org/officeDocument/2006/relationships/customXml" Target="../ink/ink413.xml"/><Relationship Id="rId27" Type="http://schemas.openxmlformats.org/officeDocument/2006/relationships/customXml" Target="../ink/ink418.xml"/><Relationship Id="rId30" Type="http://schemas.openxmlformats.org/officeDocument/2006/relationships/customXml" Target="../ink/ink421.xml"/><Relationship Id="rId35" Type="http://schemas.openxmlformats.org/officeDocument/2006/relationships/image" Target="../media/image48.jpeg"/><Relationship Id="rId8" Type="http://schemas.openxmlformats.org/officeDocument/2006/relationships/image" Target="../media/image8.png"/></Relationships>
</file>

<file path=ppt/slides/_rels/slide17.xml.rels><?xml version="1.0" encoding="UTF-8" standalone="yes"?>
<Relationships xmlns="http://schemas.openxmlformats.org/package/2006/relationships"><Relationship Id="rId13" Type="http://schemas.openxmlformats.org/officeDocument/2006/relationships/customXml" Target="../ink/ink430.xml"/><Relationship Id="rId18" Type="http://schemas.openxmlformats.org/officeDocument/2006/relationships/customXml" Target="../ink/ink434.xml"/><Relationship Id="rId26" Type="http://schemas.openxmlformats.org/officeDocument/2006/relationships/customXml" Target="../ink/ink442.xml"/><Relationship Id="rId3" Type="http://schemas.openxmlformats.org/officeDocument/2006/relationships/image" Target="../media/image12.png"/><Relationship Id="rId21" Type="http://schemas.openxmlformats.org/officeDocument/2006/relationships/customXml" Target="../ink/ink437.xml"/><Relationship Id="rId34" Type="http://schemas.openxmlformats.org/officeDocument/2006/relationships/customXml" Target="../ink/ink450.xml"/><Relationship Id="rId7" Type="http://schemas.openxmlformats.org/officeDocument/2006/relationships/customXml" Target="../ink/ink427.xml"/><Relationship Id="rId12" Type="http://schemas.openxmlformats.org/officeDocument/2006/relationships/image" Target="../media/image10.png"/><Relationship Id="rId17" Type="http://schemas.openxmlformats.org/officeDocument/2006/relationships/customXml" Target="../ink/ink433.xml"/><Relationship Id="rId25" Type="http://schemas.openxmlformats.org/officeDocument/2006/relationships/customXml" Target="../ink/ink441.xml"/><Relationship Id="rId33" Type="http://schemas.openxmlformats.org/officeDocument/2006/relationships/customXml" Target="../ink/ink449.xml"/><Relationship Id="rId2" Type="http://schemas.openxmlformats.org/officeDocument/2006/relationships/notesSlide" Target="../notesSlides/notesSlide17.xml"/><Relationship Id="rId16" Type="http://schemas.openxmlformats.org/officeDocument/2006/relationships/customXml" Target="../ink/ink432.xml"/><Relationship Id="rId20" Type="http://schemas.openxmlformats.org/officeDocument/2006/relationships/customXml" Target="../ink/ink436.xml"/><Relationship Id="rId29" Type="http://schemas.openxmlformats.org/officeDocument/2006/relationships/customXml" Target="../ink/ink44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429.xml"/><Relationship Id="rId24" Type="http://schemas.openxmlformats.org/officeDocument/2006/relationships/customXml" Target="../ink/ink440.xml"/><Relationship Id="rId32" Type="http://schemas.openxmlformats.org/officeDocument/2006/relationships/customXml" Target="../ink/ink448.xml"/><Relationship Id="rId15" Type="http://schemas.openxmlformats.org/officeDocument/2006/relationships/customXml" Target="../ink/ink431.xml"/><Relationship Id="rId23" Type="http://schemas.openxmlformats.org/officeDocument/2006/relationships/customXml" Target="../ink/ink439.xml"/><Relationship Id="rId28" Type="http://schemas.openxmlformats.org/officeDocument/2006/relationships/customXml" Target="../ink/ink444.xml"/><Relationship Id="rId36" Type="http://schemas.openxmlformats.org/officeDocument/2006/relationships/image" Target="../media/image51.jpeg"/><Relationship Id="rId10" Type="http://schemas.openxmlformats.org/officeDocument/2006/relationships/image" Target="../media/image9.png"/><Relationship Id="rId19" Type="http://schemas.openxmlformats.org/officeDocument/2006/relationships/customXml" Target="../ink/ink435.xml"/><Relationship Id="rId31" Type="http://schemas.openxmlformats.org/officeDocument/2006/relationships/customXml" Target="../ink/ink447.xml"/><Relationship Id="rId4" Type="http://schemas.openxmlformats.org/officeDocument/2006/relationships/customXml" Target="../ink/ink426.xml"/><Relationship Id="rId9" Type="http://schemas.openxmlformats.org/officeDocument/2006/relationships/customXml" Target="../ink/ink428.xml"/><Relationship Id="rId14" Type="http://schemas.openxmlformats.org/officeDocument/2006/relationships/image" Target="../media/image11.png"/><Relationship Id="rId22" Type="http://schemas.openxmlformats.org/officeDocument/2006/relationships/customXml" Target="../ink/ink438.xml"/><Relationship Id="rId27" Type="http://schemas.openxmlformats.org/officeDocument/2006/relationships/customXml" Target="../ink/ink443.xml"/><Relationship Id="rId30" Type="http://schemas.openxmlformats.org/officeDocument/2006/relationships/customXml" Target="../ink/ink446.xml"/><Relationship Id="rId35" Type="http://schemas.openxmlformats.org/officeDocument/2006/relationships/image" Target="../media/image50.jpeg"/><Relationship Id="rId8" Type="http://schemas.openxmlformats.org/officeDocument/2006/relationships/image" Target="../media/image8.png"/></Relationships>
</file>

<file path=ppt/slides/_rels/slide18.xml.rels><?xml version="1.0" encoding="UTF-8" standalone="yes"?>
<Relationships xmlns="http://schemas.openxmlformats.org/package/2006/relationships"><Relationship Id="rId13" Type="http://schemas.openxmlformats.org/officeDocument/2006/relationships/customXml" Target="../ink/ink455.xml"/><Relationship Id="rId18" Type="http://schemas.openxmlformats.org/officeDocument/2006/relationships/customXml" Target="../ink/ink459.xml"/><Relationship Id="rId26" Type="http://schemas.openxmlformats.org/officeDocument/2006/relationships/customXml" Target="../ink/ink467.xml"/><Relationship Id="rId3" Type="http://schemas.openxmlformats.org/officeDocument/2006/relationships/image" Target="../media/image12.png"/><Relationship Id="rId21" Type="http://schemas.openxmlformats.org/officeDocument/2006/relationships/customXml" Target="../ink/ink462.xml"/><Relationship Id="rId34" Type="http://schemas.openxmlformats.org/officeDocument/2006/relationships/customXml" Target="../ink/ink475.xml"/><Relationship Id="rId7" Type="http://schemas.openxmlformats.org/officeDocument/2006/relationships/customXml" Target="../ink/ink452.xml"/><Relationship Id="rId12" Type="http://schemas.openxmlformats.org/officeDocument/2006/relationships/image" Target="../media/image10.png"/><Relationship Id="rId17" Type="http://schemas.openxmlformats.org/officeDocument/2006/relationships/customXml" Target="../ink/ink458.xml"/><Relationship Id="rId25" Type="http://schemas.openxmlformats.org/officeDocument/2006/relationships/customXml" Target="../ink/ink466.xml"/><Relationship Id="rId33" Type="http://schemas.openxmlformats.org/officeDocument/2006/relationships/customXml" Target="../ink/ink474.xml"/><Relationship Id="rId2" Type="http://schemas.openxmlformats.org/officeDocument/2006/relationships/notesSlide" Target="../notesSlides/notesSlide18.xml"/><Relationship Id="rId16" Type="http://schemas.openxmlformats.org/officeDocument/2006/relationships/customXml" Target="../ink/ink457.xml"/><Relationship Id="rId20" Type="http://schemas.openxmlformats.org/officeDocument/2006/relationships/customXml" Target="../ink/ink461.xml"/><Relationship Id="rId29" Type="http://schemas.openxmlformats.org/officeDocument/2006/relationships/customXml" Target="../ink/ink470.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customXml" Target="../ink/ink454.xml"/><Relationship Id="rId24" Type="http://schemas.openxmlformats.org/officeDocument/2006/relationships/customXml" Target="../ink/ink465.xml"/><Relationship Id="rId32" Type="http://schemas.openxmlformats.org/officeDocument/2006/relationships/customXml" Target="../ink/ink473.xml"/><Relationship Id="rId15" Type="http://schemas.openxmlformats.org/officeDocument/2006/relationships/customXml" Target="../ink/ink456.xml"/><Relationship Id="rId23" Type="http://schemas.openxmlformats.org/officeDocument/2006/relationships/customXml" Target="../ink/ink464.xml"/><Relationship Id="rId28" Type="http://schemas.openxmlformats.org/officeDocument/2006/relationships/customXml" Target="../ink/ink469.xml"/><Relationship Id="rId36" Type="http://schemas.openxmlformats.org/officeDocument/2006/relationships/hyperlink" Target="https://www.gov.uk/guidance/regulations-waste-electrical-and-electronic-equipment" TargetMode="External"/><Relationship Id="rId10" Type="http://schemas.openxmlformats.org/officeDocument/2006/relationships/image" Target="../media/image9.png"/><Relationship Id="rId19" Type="http://schemas.openxmlformats.org/officeDocument/2006/relationships/customXml" Target="../ink/ink460.xml"/><Relationship Id="rId31" Type="http://schemas.openxmlformats.org/officeDocument/2006/relationships/customXml" Target="../ink/ink472.xml"/><Relationship Id="rId4" Type="http://schemas.openxmlformats.org/officeDocument/2006/relationships/customXml" Target="../ink/ink451.xml"/><Relationship Id="rId9" Type="http://schemas.openxmlformats.org/officeDocument/2006/relationships/customXml" Target="../ink/ink453.xml"/><Relationship Id="rId14" Type="http://schemas.openxmlformats.org/officeDocument/2006/relationships/image" Target="../media/image11.png"/><Relationship Id="rId22" Type="http://schemas.openxmlformats.org/officeDocument/2006/relationships/customXml" Target="../ink/ink463.xml"/><Relationship Id="rId27" Type="http://schemas.openxmlformats.org/officeDocument/2006/relationships/customXml" Target="../ink/ink468.xml"/><Relationship Id="rId30" Type="http://schemas.openxmlformats.org/officeDocument/2006/relationships/customXml" Target="../ink/ink471.xml"/><Relationship Id="rId35" Type="http://schemas.openxmlformats.org/officeDocument/2006/relationships/hyperlink" Target="https://www.gov.uk/how-to-classify-different-types-of-waste/construction-and-demolition-waste" TargetMode="External"/><Relationship Id="rId8" Type="http://schemas.openxmlformats.org/officeDocument/2006/relationships/image" Target="../media/image8.png"/></Relationships>
</file>

<file path=ppt/slides/_rels/slide19.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customXml" Target="../ink/ink485.xml"/><Relationship Id="rId26" Type="http://schemas.openxmlformats.org/officeDocument/2006/relationships/customXml" Target="../ink/ink493.xml"/><Relationship Id="rId3" Type="http://schemas.openxmlformats.org/officeDocument/2006/relationships/image" Target="../media/image12.png"/><Relationship Id="rId21" Type="http://schemas.openxmlformats.org/officeDocument/2006/relationships/customXml" Target="../ink/ink488.xml"/><Relationship Id="rId7" Type="http://schemas.openxmlformats.org/officeDocument/2006/relationships/image" Target="../media/image8.png"/><Relationship Id="rId12" Type="http://schemas.openxmlformats.org/officeDocument/2006/relationships/customXml" Target="../ink/ink480.xml"/><Relationship Id="rId17" Type="http://schemas.openxmlformats.org/officeDocument/2006/relationships/customXml" Target="../ink/ink484.xml"/><Relationship Id="rId25" Type="http://schemas.openxmlformats.org/officeDocument/2006/relationships/customXml" Target="../ink/ink492.xml"/><Relationship Id="rId33" Type="http://schemas.openxmlformats.org/officeDocument/2006/relationships/customXml" Target="../ink/ink500.xml"/><Relationship Id="rId2" Type="http://schemas.openxmlformats.org/officeDocument/2006/relationships/notesSlide" Target="../notesSlides/notesSlide19.xml"/><Relationship Id="rId16" Type="http://schemas.openxmlformats.org/officeDocument/2006/relationships/customXml" Target="../ink/ink483.xml"/><Relationship Id="rId20" Type="http://schemas.openxmlformats.org/officeDocument/2006/relationships/customXml" Target="../ink/ink487.xml"/><Relationship Id="rId29" Type="http://schemas.openxmlformats.org/officeDocument/2006/relationships/customXml" Target="../ink/ink496.xml"/><Relationship Id="rId1" Type="http://schemas.openxmlformats.org/officeDocument/2006/relationships/slideLayout" Target="../slideLayouts/slideLayout7.xml"/><Relationship Id="rId6" Type="http://schemas.openxmlformats.org/officeDocument/2006/relationships/customXml" Target="../ink/ink477.xml"/><Relationship Id="rId11" Type="http://schemas.openxmlformats.org/officeDocument/2006/relationships/image" Target="../media/image10.png"/><Relationship Id="rId24" Type="http://schemas.openxmlformats.org/officeDocument/2006/relationships/customXml" Target="../ink/ink491.xml"/><Relationship Id="rId32" Type="http://schemas.openxmlformats.org/officeDocument/2006/relationships/customXml" Target="../ink/ink499.xml"/><Relationship Id="rId5" Type="http://schemas.openxmlformats.org/officeDocument/2006/relationships/image" Target="../media/image7.png"/><Relationship Id="rId15" Type="http://schemas.openxmlformats.org/officeDocument/2006/relationships/customXml" Target="../ink/ink482.xml"/><Relationship Id="rId23" Type="http://schemas.openxmlformats.org/officeDocument/2006/relationships/customXml" Target="../ink/ink490.xml"/><Relationship Id="rId28" Type="http://schemas.openxmlformats.org/officeDocument/2006/relationships/customXml" Target="../ink/ink495.xml"/><Relationship Id="rId10" Type="http://schemas.openxmlformats.org/officeDocument/2006/relationships/customXml" Target="../ink/ink479.xml"/><Relationship Id="rId19" Type="http://schemas.openxmlformats.org/officeDocument/2006/relationships/customXml" Target="../ink/ink486.xml"/><Relationship Id="rId31" Type="http://schemas.openxmlformats.org/officeDocument/2006/relationships/customXml" Target="../ink/ink498.xml"/><Relationship Id="rId4" Type="http://schemas.openxmlformats.org/officeDocument/2006/relationships/customXml" Target="../ink/ink476.xml"/><Relationship Id="rId9" Type="http://schemas.openxmlformats.org/officeDocument/2006/relationships/image" Target="../media/image9.png"/><Relationship Id="rId14" Type="http://schemas.openxmlformats.org/officeDocument/2006/relationships/customXml" Target="../ink/ink481.xml"/><Relationship Id="rId22" Type="http://schemas.openxmlformats.org/officeDocument/2006/relationships/customXml" Target="../ink/ink489.xml"/><Relationship Id="rId27" Type="http://schemas.openxmlformats.org/officeDocument/2006/relationships/customXml" Target="../ink/ink494.xml"/><Relationship Id="rId30" Type="http://schemas.openxmlformats.org/officeDocument/2006/relationships/customXml" Target="../ink/ink497.xml"/><Relationship Id="rId8" Type="http://schemas.openxmlformats.org/officeDocument/2006/relationships/customXml" Target="../ink/ink4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w head with colorful lines around it&#10;&#10;Description automatically generated">
            <a:extLst>
              <a:ext uri="{FF2B5EF4-FFF2-40B4-BE49-F238E27FC236}">
                <a16:creationId xmlns:a16="http://schemas.microsoft.com/office/drawing/2014/main" id="{7B093436-890A-A8F0-36DB-1A18EFE4B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112" y="3065112"/>
            <a:ext cx="3775775" cy="3775775"/>
          </a:xfrm>
          <a:prstGeom prst="rect">
            <a:avLst/>
          </a:prstGeom>
        </p:spPr>
      </p:pic>
      <p:sp>
        <p:nvSpPr>
          <p:cNvPr id="5" name="TextBox 4">
            <a:extLst>
              <a:ext uri="{FF2B5EF4-FFF2-40B4-BE49-F238E27FC236}">
                <a16:creationId xmlns:a16="http://schemas.microsoft.com/office/drawing/2014/main" id="{A8AF9730-ED4B-61A6-301B-F7E7A33C506D}"/>
              </a:ext>
            </a:extLst>
          </p:cNvPr>
          <p:cNvSpPr txBox="1"/>
          <p:nvPr/>
        </p:nvSpPr>
        <p:spPr>
          <a:xfrm>
            <a:off x="2062632" y="1751310"/>
            <a:ext cx="2732736" cy="1200329"/>
          </a:xfrm>
          <a:prstGeom prst="rect">
            <a:avLst/>
          </a:prstGeom>
          <a:noFill/>
        </p:spPr>
        <p:txBody>
          <a:bodyPr wrap="none" rtlCol="0">
            <a:spAutoFit/>
          </a:bodyPr>
          <a:lstStyle/>
          <a:p>
            <a:pPr algn="ctr"/>
            <a:r>
              <a:rPr lang="en-US" sz="7200" b="1" dirty="0"/>
              <a:t>D</a:t>
            </a:r>
            <a:r>
              <a:rPr lang="en-US" sz="7200" b="1" dirty="0">
                <a:solidFill>
                  <a:srgbClr val="259B47"/>
                </a:solidFill>
              </a:rPr>
              <a:t>AI</a:t>
            </a:r>
            <a:r>
              <a:rPr lang="en-US" sz="7200" b="1" dirty="0"/>
              <a:t>SY</a:t>
            </a:r>
          </a:p>
        </p:txBody>
      </p:sp>
      <p:sp>
        <p:nvSpPr>
          <p:cNvPr id="6" name="TextBox 5">
            <a:extLst>
              <a:ext uri="{FF2B5EF4-FFF2-40B4-BE49-F238E27FC236}">
                <a16:creationId xmlns:a16="http://schemas.microsoft.com/office/drawing/2014/main" id="{01724671-A9D6-0EDB-8665-9257FAD62DF2}"/>
              </a:ext>
            </a:extLst>
          </p:cNvPr>
          <p:cNvSpPr txBox="1"/>
          <p:nvPr/>
        </p:nvSpPr>
        <p:spPr>
          <a:xfrm>
            <a:off x="1102882" y="7036232"/>
            <a:ext cx="4652236" cy="584775"/>
          </a:xfrm>
          <a:prstGeom prst="rect">
            <a:avLst/>
          </a:prstGeom>
          <a:noFill/>
        </p:spPr>
        <p:txBody>
          <a:bodyPr wrap="none" rtlCol="0">
            <a:spAutoFit/>
          </a:bodyPr>
          <a:lstStyle/>
          <a:p>
            <a:pPr algn="ctr"/>
            <a:r>
              <a:rPr lang="en-US" sz="3200" b="1" dirty="0"/>
              <a:t>SENSING BIODIVERSITY</a:t>
            </a:r>
          </a:p>
        </p:txBody>
      </p:sp>
      <p:sp>
        <p:nvSpPr>
          <p:cNvPr id="7" name="TextBox 6">
            <a:extLst>
              <a:ext uri="{FF2B5EF4-FFF2-40B4-BE49-F238E27FC236}">
                <a16:creationId xmlns:a16="http://schemas.microsoft.com/office/drawing/2014/main" id="{D067C9F3-C0CE-3676-F46C-4007CE9FA9AD}"/>
              </a:ext>
            </a:extLst>
          </p:cNvPr>
          <p:cNvSpPr txBox="1"/>
          <p:nvPr/>
        </p:nvSpPr>
        <p:spPr>
          <a:xfrm>
            <a:off x="2307989" y="7625169"/>
            <a:ext cx="2242024" cy="461665"/>
          </a:xfrm>
          <a:prstGeom prst="rect">
            <a:avLst/>
          </a:prstGeom>
          <a:noFill/>
        </p:spPr>
        <p:txBody>
          <a:bodyPr wrap="none" rtlCol="0">
            <a:spAutoFit/>
          </a:bodyPr>
          <a:lstStyle/>
          <a:p>
            <a:pPr algn="ctr"/>
            <a:r>
              <a:rPr lang="en-US" sz="2400" b="1">
                <a:solidFill>
                  <a:srgbClr val="259B47"/>
                </a:solidFill>
              </a:rPr>
              <a:t>USER	 </a:t>
            </a:r>
            <a:r>
              <a:rPr lang="en-US" sz="2400" b="1" dirty="0">
                <a:solidFill>
                  <a:srgbClr val="259B47"/>
                </a:solidFill>
              </a:rPr>
              <a:t>MANUAL</a:t>
            </a:r>
          </a:p>
        </p:txBody>
      </p:sp>
      <p:grpSp>
        <p:nvGrpSpPr>
          <p:cNvPr id="181" name="Group 180">
            <a:extLst>
              <a:ext uri="{FF2B5EF4-FFF2-40B4-BE49-F238E27FC236}">
                <a16:creationId xmlns:a16="http://schemas.microsoft.com/office/drawing/2014/main" id="{1F67DEAC-01CC-1A03-BBDC-6C981CEF68AC}"/>
              </a:ext>
            </a:extLst>
          </p:cNvPr>
          <p:cNvGrpSpPr>
            <a:grpSpLocks noChangeAspect="1"/>
          </p:cNvGrpSpPr>
          <p:nvPr/>
        </p:nvGrpSpPr>
        <p:grpSpPr>
          <a:xfrm>
            <a:off x="-433139" y="1600881"/>
            <a:ext cx="1945067" cy="1501185"/>
            <a:chOff x="-432000" y="1669439"/>
            <a:chExt cx="2257525" cy="1742380"/>
          </a:xfrm>
        </p:grpSpPr>
        <p:cxnSp>
          <p:nvCxnSpPr>
            <p:cNvPr id="83" name="Straight Connector 82">
              <a:extLst>
                <a:ext uri="{FF2B5EF4-FFF2-40B4-BE49-F238E27FC236}">
                  <a16:creationId xmlns:a16="http://schemas.microsoft.com/office/drawing/2014/main" id="{42854721-4D9B-363F-C930-8C4E830A64BC}"/>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90088A16-89D0-7D50-BB3F-CC12812F1AA3}"/>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B676352C-7EDA-B170-9647-CF2C75A8373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E3E87F33-641E-3476-B611-6EED256D432D}"/>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A517D7B2-AA88-31D1-256B-7C35F559B763}"/>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529F196B-F7BF-62F8-8581-C6A4853EB29F}"/>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572737E4-9DD6-1EF1-BDA3-7C2281424C38}"/>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90" name="Group 89">
              <a:extLst>
                <a:ext uri="{FF2B5EF4-FFF2-40B4-BE49-F238E27FC236}">
                  <a16:creationId xmlns:a16="http://schemas.microsoft.com/office/drawing/2014/main" id="{CF9C0B43-8BCE-B949-9001-49B5BFB88B3F}"/>
                </a:ext>
              </a:extLst>
            </p:cNvPr>
            <p:cNvGrpSpPr/>
            <p:nvPr/>
          </p:nvGrpSpPr>
          <p:grpSpPr>
            <a:xfrm>
              <a:off x="1354207" y="2436293"/>
              <a:ext cx="449093" cy="200027"/>
              <a:chOff x="3829341" y="2484114"/>
              <a:chExt cx="449093" cy="200027"/>
            </a:xfrm>
          </p:grpSpPr>
          <p:grpSp>
            <p:nvGrpSpPr>
              <p:cNvPr id="91" name="Group 90">
                <a:extLst>
                  <a:ext uri="{FF2B5EF4-FFF2-40B4-BE49-F238E27FC236}">
                    <a16:creationId xmlns:a16="http://schemas.microsoft.com/office/drawing/2014/main" id="{435EA91E-E31C-5184-11D7-824E35B05E6E}"/>
                  </a:ext>
                </a:extLst>
              </p:cNvPr>
              <p:cNvGrpSpPr/>
              <p:nvPr/>
            </p:nvGrpSpPr>
            <p:grpSpPr>
              <a:xfrm rot="16200000">
                <a:off x="3953874" y="2359581"/>
                <a:ext cx="200027" cy="449093"/>
                <a:chOff x="4102100" y="5402432"/>
                <a:chExt cx="200027" cy="449093"/>
              </a:xfrm>
            </p:grpSpPr>
            <p:grpSp>
              <p:nvGrpSpPr>
                <p:cNvPr id="94" name="Group 93">
                  <a:extLst>
                    <a:ext uri="{FF2B5EF4-FFF2-40B4-BE49-F238E27FC236}">
                      <a16:creationId xmlns:a16="http://schemas.microsoft.com/office/drawing/2014/main" id="{77D661E9-DA70-148C-F3BB-A23B6558DC76}"/>
                    </a:ext>
                  </a:extLst>
                </p:cNvPr>
                <p:cNvGrpSpPr/>
                <p:nvPr/>
              </p:nvGrpSpPr>
              <p:grpSpPr>
                <a:xfrm>
                  <a:off x="4102100" y="5402432"/>
                  <a:ext cx="88900" cy="445918"/>
                  <a:chOff x="4102100" y="5402432"/>
                  <a:chExt cx="88900" cy="445918"/>
                </a:xfrm>
              </p:grpSpPr>
              <p:cxnSp>
                <p:nvCxnSpPr>
                  <p:cNvPr id="104" name="Straight Connector 103">
                    <a:extLst>
                      <a:ext uri="{FF2B5EF4-FFF2-40B4-BE49-F238E27FC236}">
                        <a16:creationId xmlns:a16="http://schemas.microsoft.com/office/drawing/2014/main" id="{A867825F-B821-122B-4C76-C328A23CE81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C1512EF2-590F-C498-26EC-CB696363DB7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99008ECD-C62A-6FCF-A388-9174B93AAE0D}"/>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5" name="Group 94">
                  <a:extLst>
                    <a:ext uri="{FF2B5EF4-FFF2-40B4-BE49-F238E27FC236}">
                      <a16:creationId xmlns:a16="http://schemas.microsoft.com/office/drawing/2014/main" id="{E96392B5-6EA8-C04C-8E4F-70D53A55F8BD}"/>
                    </a:ext>
                  </a:extLst>
                </p:cNvPr>
                <p:cNvGrpSpPr/>
                <p:nvPr/>
              </p:nvGrpSpPr>
              <p:grpSpPr>
                <a:xfrm flipH="1">
                  <a:off x="4213227" y="5405607"/>
                  <a:ext cx="88900" cy="445918"/>
                  <a:chOff x="4102100" y="5402432"/>
                  <a:chExt cx="88900" cy="445918"/>
                </a:xfrm>
              </p:grpSpPr>
              <p:cxnSp>
                <p:nvCxnSpPr>
                  <p:cNvPr id="101" name="Straight Connector 100">
                    <a:extLst>
                      <a:ext uri="{FF2B5EF4-FFF2-40B4-BE49-F238E27FC236}">
                        <a16:creationId xmlns:a16="http://schemas.microsoft.com/office/drawing/2014/main" id="{EC411CAF-E03E-A46A-CE20-F29E4AE0849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5E198173-8B89-B8BD-D102-DE63402FD5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31E492F2-AC15-D64A-1028-440CEEAD91F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6" name="Straight Connector 95">
                  <a:extLst>
                    <a:ext uri="{FF2B5EF4-FFF2-40B4-BE49-F238E27FC236}">
                      <a16:creationId xmlns:a16="http://schemas.microsoft.com/office/drawing/2014/main" id="{2AF34200-7552-1246-C1DA-01285337B7A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7" name="Ink 96">
                      <a:extLst>
                        <a:ext uri="{FF2B5EF4-FFF2-40B4-BE49-F238E27FC236}">
                          <a16:creationId xmlns:a16="http://schemas.microsoft.com/office/drawing/2014/main" id="{E9540DE9-0929-7132-2CCB-427D49606213}"/>
                        </a:ext>
                      </a:extLst>
                    </p14:cNvPr>
                    <p14:cNvContentPartPr/>
                    <p14:nvPr/>
                  </p14:nvContentPartPr>
                  <p14:xfrm>
                    <a:off x="4128385" y="5487940"/>
                    <a:ext cx="149760" cy="331560"/>
                  </p14:xfrm>
                </p:contentPart>
              </mc:Choice>
              <mc:Fallback xmlns="">
                <p:pic>
                  <p:nvPicPr>
                    <p:cNvPr id="97" name="Ink 96">
                      <a:extLst>
                        <a:ext uri="{FF2B5EF4-FFF2-40B4-BE49-F238E27FC236}">
                          <a16:creationId xmlns:a16="http://schemas.microsoft.com/office/drawing/2014/main" id="{E9540DE9-0929-7132-2CCB-427D49606213}"/>
                        </a:ext>
                      </a:extLst>
                    </p:cNvPr>
                    <p:cNvPicPr/>
                    <p:nvPr/>
                  </p:nvPicPr>
                  <p:blipFill>
                    <a:blip r:embed="rId5"/>
                    <a:stretch>
                      <a:fillRect/>
                    </a:stretch>
                  </p:blipFill>
                  <p:spPr>
                    <a:xfrm>
                      <a:off x="4107469" y="5467035"/>
                      <a:ext cx="191174" cy="372953"/>
                    </a:xfrm>
                    <a:prstGeom prst="rect">
                      <a:avLst/>
                    </a:prstGeom>
                  </p:spPr>
                </p:pic>
              </mc:Fallback>
            </mc:AlternateContent>
            <p:grpSp>
              <p:nvGrpSpPr>
                <p:cNvPr id="98" name="Group 97">
                  <a:extLst>
                    <a:ext uri="{FF2B5EF4-FFF2-40B4-BE49-F238E27FC236}">
                      <a16:creationId xmlns:a16="http://schemas.microsoft.com/office/drawing/2014/main" id="{59E4B0E5-4B1B-3F5D-FCD4-747AAFF7BBF9}"/>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6">
                    <p14:nvContentPartPr>
                      <p14:cNvPr id="99" name="Ink 98">
                        <a:extLst>
                          <a:ext uri="{FF2B5EF4-FFF2-40B4-BE49-F238E27FC236}">
                            <a16:creationId xmlns:a16="http://schemas.microsoft.com/office/drawing/2014/main" id="{494FB017-CA2B-35DE-ABDA-8858A48F8A45}"/>
                          </a:ext>
                        </a:extLst>
                      </p14:cNvPr>
                      <p14:cNvContentPartPr/>
                      <p14:nvPr/>
                    </p14:nvContentPartPr>
                    <p14:xfrm>
                      <a:off x="4157905" y="5427820"/>
                      <a:ext cx="124200" cy="117000"/>
                    </p14:xfrm>
                  </p:contentPart>
                </mc:Choice>
                <mc:Fallback xmlns="">
                  <p:pic>
                    <p:nvPicPr>
                      <p:cNvPr id="99" name="Ink 98">
                        <a:extLst>
                          <a:ext uri="{FF2B5EF4-FFF2-40B4-BE49-F238E27FC236}">
                            <a16:creationId xmlns:a16="http://schemas.microsoft.com/office/drawing/2014/main" id="{494FB017-CA2B-35DE-ABDA-8858A48F8A45}"/>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0" name="Ink 99">
                        <a:extLst>
                          <a:ext uri="{FF2B5EF4-FFF2-40B4-BE49-F238E27FC236}">
                            <a16:creationId xmlns:a16="http://schemas.microsoft.com/office/drawing/2014/main" id="{A8309CD9-72B1-68B5-5A7E-089281354208}"/>
                          </a:ext>
                        </a:extLst>
                      </p14:cNvPr>
                      <p14:cNvContentPartPr/>
                      <p14:nvPr/>
                    </p14:nvContentPartPr>
                    <p14:xfrm>
                      <a:off x="4238545" y="5489380"/>
                      <a:ext cx="31320" cy="11160"/>
                    </p14:xfrm>
                  </p:contentPart>
                </mc:Choice>
                <mc:Fallback xmlns="">
                  <p:pic>
                    <p:nvPicPr>
                      <p:cNvPr id="100" name="Ink 99">
                        <a:extLst>
                          <a:ext uri="{FF2B5EF4-FFF2-40B4-BE49-F238E27FC236}">
                            <a16:creationId xmlns:a16="http://schemas.microsoft.com/office/drawing/2014/main" id="{A8309CD9-72B1-68B5-5A7E-089281354208}"/>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0">
                <p14:nvContentPartPr>
                  <p14:cNvPr id="92" name="Ink 91">
                    <a:extLst>
                      <a:ext uri="{FF2B5EF4-FFF2-40B4-BE49-F238E27FC236}">
                        <a16:creationId xmlns:a16="http://schemas.microsoft.com/office/drawing/2014/main" id="{E81ECFDC-816C-03B6-03C1-3080C7FD5578}"/>
                      </a:ext>
                    </a:extLst>
                  </p14:cNvPr>
                  <p14:cNvContentPartPr/>
                  <p14:nvPr/>
                </p14:nvContentPartPr>
                <p14:xfrm>
                  <a:off x="3924315" y="2615230"/>
                  <a:ext cx="220680" cy="34920"/>
                </p14:xfrm>
              </p:contentPart>
            </mc:Choice>
            <mc:Fallback xmlns="">
              <p:pic>
                <p:nvPicPr>
                  <p:cNvPr id="92" name="Ink 91">
                    <a:extLst>
                      <a:ext uri="{FF2B5EF4-FFF2-40B4-BE49-F238E27FC236}">
                        <a16:creationId xmlns:a16="http://schemas.microsoft.com/office/drawing/2014/main" id="{E81ECFDC-816C-03B6-03C1-3080C7FD5578}"/>
                      </a:ext>
                    </a:extLst>
                  </p:cNvPr>
                  <p:cNvPicPr/>
                  <p:nvPr/>
                </p:nvPicPr>
                <p:blipFill>
                  <a:blip r:embed="rId11"/>
                  <a:stretch>
                    <a:fillRect/>
                  </a:stretch>
                </p:blipFill>
                <p:spPr>
                  <a:xfrm>
                    <a:off x="3903417" y="2594444"/>
                    <a:ext cx="262058"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3" name="Ink 92">
                    <a:extLst>
                      <a:ext uri="{FF2B5EF4-FFF2-40B4-BE49-F238E27FC236}">
                        <a16:creationId xmlns:a16="http://schemas.microsoft.com/office/drawing/2014/main" id="{4472E42C-A464-56D1-6F5E-F22257FA90FD}"/>
                      </a:ext>
                    </a:extLst>
                  </p14:cNvPr>
                  <p14:cNvContentPartPr/>
                  <p14:nvPr/>
                </p14:nvContentPartPr>
                <p14:xfrm>
                  <a:off x="3920355" y="2520910"/>
                  <a:ext cx="311040" cy="133560"/>
                </p14:xfrm>
              </p:contentPart>
            </mc:Choice>
            <mc:Fallback xmlns="">
              <p:pic>
                <p:nvPicPr>
                  <p:cNvPr id="93" name="Ink 92">
                    <a:extLst>
                      <a:ext uri="{FF2B5EF4-FFF2-40B4-BE49-F238E27FC236}">
                        <a16:creationId xmlns:a16="http://schemas.microsoft.com/office/drawing/2014/main" id="{4472E42C-A464-56D1-6F5E-F22257FA90FD}"/>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07" name="Group 106">
              <a:extLst>
                <a:ext uri="{FF2B5EF4-FFF2-40B4-BE49-F238E27FC236}">
                  <a16:creationId xmlns:a16="http://schemas.microsoft.com/office/drawing/2014/main" id="{DB02945B-CAEC-5EAB-8D2F-92519EDB36F8}"/>
                </a:ext>
              </a:extLst>
            </p:cNvPr>
            <p:cNvGrpSpPr/>
            <p:nvPr/>
          </p:nvGrpSpPr>
          <p:grpSpPr>
            <a:xfrm>
              <a:off x="1376432" y="2068191"/>
              <a:ext cx="449093" cy="200027"/>
              <a:chOff x="3829341" y="2484114"/>
              <a:chExt cx="449093" cy="200027"/>
            </a:xfrm>
          </p:grpSpPr>
          <p:grpSp>
            <p:nvGrpSpPr>
              <p:cNvPr id="108" name="Group 107">
                <a:extLst>
                  <a:ext uri="{FF2B5EF4-FFF2-40B4-BE49-F238E27FC236}">
                    <a16:creationId xmlns:a16="http://schemas.microsoft.com/office/drawing/2014/main" id="{ADEE77AE-FAEB-F76C-5EE3-9C23CA7DA5F4}"/>
                  </a:ext>
                </a:extLst>
              </p:cNvPr>
              <p:cNvGrpSpPr/>
              <p:nvPr/>
            </p:nvGrpSpPr>
            <p:grpSpPr>
              <a:xfrm rot="16200000">
                <a:off x="3953874" y="2359581"/>
                <a:ext cx="200027" cy="449093"/>
                <a:chOff x="4102100" y="5402432"/>
                <a:chExt cx="200027" cy="449093"/>
              </a:xfrm>
            </p:grpSpPr>
            <p:grpSp>
              <p:nvGrpSpPr>
                <p:cNvPr id="111" name="Group 110">
                  <a:extLst>
                    <a:ext uri="{FF2B5EF4-FFF2-40B4-BE49-F238E27FC236}">
                      <a16:creationId xmlns:a16="http://schemas.microsoft.com/office/drawing/2014/main" id="{AA5C0778-B285-EC6B-29B3-0B06ABB69517}"/>
                    </a:ext>
                  </a:extLst>
                </p:cNvPr>
                <p:cNvGrpSpPr/>
                <p:nvPr/>
              </p:nvGrpSpPr>
              <p:grpSpPr>
                <a:xfrm>
                  <a:off x="4102100" y="5402432"/>
                  <a:ext cx="88900" cy="445918"/>
                  <a:chOff x="4102100" y="5402432"/>
                  <a:chExt cx="88900" cy="445918"/>
                </a:xfrm>
              </p:grpSpPr>
              <p:cxnSp>
                <p:nvCxnSpPr>
                  <p:cNvPr id="121" name="Straight Connector 120">
                    <a:extLst>
                      <a:ext uri="{FF2B5EF4-FFF2-40B4-BE49-F238E27FC236}">
                        <a16:creationId xmlns:a16="http://schemas.microsoft.com/office/drawing/2014/main" id="{A596A8C0-649A-178C-28EB-A2262D516FA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1197AC4E-F78E-6213-CF43-B6BE6B58B86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A1A34716-9A61-9C91-EE6B-94627560E16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12" name="Group 111">
                  <a:extLst>
                    <a:ext uri="{FF2B5EF4-FFF2-40B4-BE49-F238E27FC236}">
                      <a16:creationId xmlns:a16="http://schemas.microsoft.com/office/drawing/2014/main" id="{C8B920E4-DB65-D446-02C0-4AFB90D3F025}"/>
                    </a:ext>
                  </a:extLst>
                </p:cNvPr>
                <p:cNvGrpSpPr/>
                <p:nvPr/>
              </p:nvGrpSpPr>
              <p:grpSpPr>
                <a:xfrm flipH="1">
                  <a:off x="4213227" y="5405607"/>
                  <a:ext cx="88900" cy="445918"/>
                  <a:chOff x="4102100" y="5402432"/>
                  <a:chExt cx="88900" cy="445918"/>
                </a:xfrm>
              </p:grpSpPr>
              <p:cxnSp>
                <p:nvCxnSpPr>
                  <p:cNvPr id="118" name="Straight Connector 117">
                    <a:extLst>
                      <a:ext uri="{FF2B5EF4-FFF2-40B4-BE49-F238E27FC236}">
                        <a16:creationId xmlns:a16="http://schemas.microsoft.com/office/drawing/2014/main" id="{68F3A301-17C0-BFA5-5657-85862CFCCE8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8562CCE6-993E-1EFA-7D0B-201B86FF9A1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9E66D16B-7F9B-DF1A-3467-CE13A7405D31}"/>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13" name="Straight Connector 112">
                  <a:extLst>
                    <a:ext uri="{FF2B5EF4-FFF2-40B4-BE49-F238E27FC236}">
                      <a16:creationId xmlns:a16="http://schemas.microsoft.com/office/drawing/2014/main" id="{D841FAA8-0D1C-EE5A-9B07-50323900BA8E}"/>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4">
                  <p14:nvContentPartPr>
                    <p14:cNvPr id="114" name="Ink 113">
                      <a:extLst>
                        <a:ext uri="{FF2B5EF4-FFF2-40B4-BE49-F238E27FC236}">
                          <a16:creationId xmlns:a16="http://schemas.microsoft.com/office/drawing/2014/main" id="{BBAF7777-D6AD-7664-0F1E-2CFC41C55762}"/>
                        </a:ext>
                      </a:extLst>
                    </p14:cNvPr>
                    <p14:cNvContentPartPr/>
                    <p14:nvPr/>
                  </p14:nvContentPartPr>
                  <p14:xfrm>
                    <a:off x="4128385" y="5487940"/>
                    <a:ext cx="149760" cy="331560"/>
                  </p14:xfrm>
                </p:contentPart>
              </mc:Choice>
              <mc:Fallback xmlns="">
                <p:pic>
                  <p:nvPicPr>
                    <p:cNvPr id="114" name="Ink 113">
                      <a:extLst>
                        <a:ext uri="{FF2B5EF4-FFF2-40B4-BE49-F238E27FC236}">
                          <a16:creationId xmlns:a16="http://schemas.microsoft.com/office/drawing/2014/main" id="{BBAF7777-D6AD-7664-0F1E-2CFC41C55762}"/>
                        </a:ext>
                      </a:extLst>
                    </p:cNvPr>
                    <p:cNvPicPr/>
                    <p:nvPr/>
                  </p:nvPicPr>
                  <p:blipFill>
                    <a:blip r:embed="rId5"/>
                    <a:stretch>
                      <a:fillRect/>
                    </a:stretch>
                  </p:blipFill>
                  <p:spPr>
                    <a:xfrm>
                      <a:off x="4107469" y="5467035"/>
                      <a:ext cx="191174" cy="372953"/>
                    </a:xfrm>
                    <a:prstGeom prst="rect">
                      <a:avLst/>
                    </a:prstGeom>
                  </p:spPr>
                </p:pic>
              </mc:Fallback>
            </mc:AlternateContent>
            <p:grpSp>
              <p:nvGrpSpPr>
                <p:cNvPr id="115" name="Group 114">
                  <a:extLst>
                    <a:ext uri="{FF2B5EF4-FFF2-40B4-BE49-F238E27FC236}">
                      <a16:creationId xmlns:a16="http://schemas.microsoft.com/office/drawing/2014/main" id="{1DF629E3-53AA-24CF-7A47-A52F7A73315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5">
                    <p14:nvContentPartPr>
                      <p14:cNvPr id="116" name="Ink 115">
                        <a:extLst>
                          <a:ext uri="{FF2B5EF4-FFF2-40B4-BE49-F238E27FC236}">
                            <a16:creationId xmlns:a16="http://schemas.microsoft.com/office/drawing/2014/main" id="{A6675131-DA8F-E5EF-D194-F0DE5313A05A}"/>
                          </a:ext>
                        </a:extLst>
                      </p14:cNvPr>
                      <p14:cNvContentPartPr/>
                      <p14:nvPr/>
                    </p14:nvContentPartPr>
                    <p14:xfrm>
                      <a:off x="4157905" y="5427820"/>
                      <a:ext cx="124200" cy="117000"/>
                    </p14:xfrm>
                  </p:contentPart>
                </mc:Choice>
                <mc:Fallback xmlns="">
                  <p:pic>
                    <p:nvPicPr>
                      <p:cNvPr id="116" name="Ink 115">
                        <a:extLst>
                          <a:ext uri="{FF2B5EF4-FFF2-40B4-BE49-F238E27FC236}">
                            <a16:creationId xmlns:a16="http://schemas.microsoft.com/office/drawing/2014/main" id="{A6675131-DA8F-E5EF-D194-F0DE5313A05A}"/>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7" name="Ink 116">
                        <a:extLst>
                          <a:ext uri="{FF2B5EF4-FFF2-40B4-BE49-F238E27FC236}">
                            <a16:creationId xmlns:a16="http://schemas.microsoft.com/office/drawing/2014/main" id="{2C06FADC-1861-D6B4-C3CC-F96199D454ED}"/>
                          </a:ext>
                        </a:extLst>
                      </p14:cNvPr>
                      <p14:cNvContentPartPr/>
                      <p14:nvPr/>
                    </p14:nvContentPartPr>
                    <p14:xfrm>
                      <a:off x="4238545" y="5489380"/>
                      <a:ext cx="31320" cy="11160"/>
                    </p14:xfrm>
                  </p:contentPart>
                </mc:Choice>
                <mc:Fallback xmlns="">
                  <p:pic>
                    <p:nvPicPr>
                      <p:cNvPr id="117" name="Ink 116">
                        <a:extLst>
                          <a:ext uri="{FF2B5EF4-FFF2-40B4-BE49-F238E27FC236}">
                            <a16:creationId xmlns:a16="http://schemas.microsoft.com/office/drawing/2014/main" id="{2C06FADC-1861-D6B4-C3CC-F96199D454ED}"/>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7">
                <p14:nvContentPartPr>
                  <p14:cNvPr id="109" name="Ink 108">
                    <a:extLst>
                      <a:ext uri="{FF2B5EF4-FFF2-40B4-BE49-F238E27FC236}">
                        <a16:creationId xmlns:a16="http://schemas.microsoft.com/office/drawing/2014/main" id="{B64BA32D-3761-8DA4-D4BF-B84349776FDF}"/>
                      </a:ext>
                    </a:extLst>
                  </p14:cNvPr>
                  <p14:cNvContentPartPr/>
                  <p14:nvPr/>
                </p14:nvContentPartPr>
                <p14:xfrm>
                  <a:off x="3924315" y="2615230"/>
                  <a:ext cx="220680" cy="34920"/>
                </p14:xfrm>
              </p:contentPart>
            </mc:Choice>
            <mc:Fallback xmlns="">
              <p:pic>
                <p:nvPicPr>
                  <p:cNvPr id="109" name="Ink 108">
                    <a:extLst>
                      <a:ext uri="{FF2B5EF4-FFF2-40B4-BE49-F238E27FC236}">
                        <a16:creationId xmlns:a16="http://schemas.microsoft.com/office/drawing/2014/main" id="{B64BA32D-3761-8DA4-D4BF-B84349776FDF}"/>
                      </a:ext>
                    </a:extLst>
                  </p:cNvPr>
                  <p:cNvPicPr/>
                  <p:nvPr/>
                </p:nvPicPr>
                <p:blipFill>
                  <a:blip r:embed="rId11"/>
                  <a:stretch>
                    <a:fillRect/>
                  </a:stretch>
                </p:blipFill>
                <p:spPr>
                  <a:xfrm>
                    <a:off x="3903417" y="2594444"/>
                    <a:ext cx="262058"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0" name="Ink 109">
                    <a:extLst>
                      <a:ext uri="{FF2B5EF4-FFF2-40B4-BE49-F238E27FC236}">
                        <a16:creationId xmlns:a16="http://schemas.microsoft.com/office/drawing/2014/main" id="{30C8EA64-CBA9-94D7-BA19-1432CC019055}"/>
                      </a:ext>
                    </a:extLst>
                  </p14:cNvPr>
                  <p14:cNvContentPartPr/>
                  <p14:nvPr/>
                </p14:nvContentPartPr>
                <p14:xfrm>
                  <a:off x="3920355" y="2520910"/>
                  <a:ext cx="311040" cy="133560"/>
                </p14:xfrm>
              </p:contentPart>
            </mc:Choice>
            <mc:Fallback xmlns="">
              <p:pic>
                <p:nvPicPr>
                  <p:cNvPr id="110" name="Ink 109">
                    <a:extLst>
                      <a:ext uri="{FF2B5EF4-FFF2-40B4-BE49-F238E27FC236}">
                        <a16:creationId xmlns:a16="http://schemas.microsoft.com/office/drawing/2014/main" id="{30C8EA64-CBA9-94D7-BA19-1432CC019055}"/>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24" name="Group 123">
              <a:extLst>
                <a:ext uri="{FF2B5EF4-FFF2-40B4-BE49-F238E27FC236}">
                  <a16:creationId xmlns:a16="http://schemas.microsoft.com/office/drawing/2014/main" id="{1A794A8E-77CA-07BB-7A09-A3245C699338}"/>
                </a:ext>
              </a:extLst>
            </p:cNvPr>
            <p:cNvGrpSpPr/>
            <p:nvPr/>
          </p:nvGrpSpPr>
          <p:grpSpPr>
            <a:xfrm>
              <a:off x="1349691" y="1669398"/>
              <a:ext cx="449093" cy="200027"/>
              <a:chOff x="3829341" y="2484114"/>
              <a:chExt cx="449093" cy="200027"/>
            </a:xfrm>
          </p:grpSpPr>
          <p:grpSp>
            <p:nvGrpSpPr>
              <p:cNvPr id="125" name="Group 124">
                <a:extLst>
                  <a:ext uri="{FF2B5EF4-FFF2-40B4-BE49-F238E27FC236}">
                    <a16:creationId xmlns:a16="http://schemas.microsoft.com/office/drawing/2014/main" id="{3A6FE423-D38C-61BB-0B87-074AA21FDD01}"/>
                  </a:ext>
                </a:extLst>
              </p:cNvPr>
              <p:cNvGrpSpPr/>
              <p:nvPr/>
            </p:nvGrpSpPr>
            <p:grpSpPr>
              <a:xfrm rot="16200000">
                <a:off x="3953874" y="2359581"/>
                <a:ext cx="200027" cy="449093"/>
                <a:chOff x="4102100" y="5402432"/>
                <a:chExt cx="200027" cy="449093"/>
              </a:xfrm>
            </p:grpSpPr>
            <p:grpSp>
              <p:nvGrpSpPr>
                <p:cNvPr id="128" name="Group 127">
                  <a:extLst>
                    <a:ext uri="{FF2B5EF4-FFF2-40B4-BE49-F238E27FC236}">
                      <a16:creationId xmlns:a16="http://schemas.microsoft.com/office/drawing/2014/main" id="{35140F93-CCE8-7E70-411D-750894E2F63A}"/>
                    </a:ext>
                  </a:extLst>
                </p:cNvPr>
                <p:cNvGrpSpPr/>
                <p:nvPr/>
              </p:nvGrpSpPr>
              <p:grpSpPr>
                <a:xfrm>
                  <a:off x="4102100" y="5402432"/>
                  <a:ext cx="88900" cy="445918"/>
                  <a:chOff x="4102100" y="5402432"/>
                  <a:chExt cx="88900" cy="445918"/>
                </a:xfrm>
              </p:grpSpPr>
              <p:cxnSp>
                <p:nvCxnSpPr>
                  <p:cNvPr id="138" name="Straight Connector 137">
                    <a:extLst>
                      <a:ext uri="{FF2B5EF4-FFF2-40B4-BE49-F238E27FC236}">
                        <a16:creationId xmlns:a16="http://schemas.microsoft.com/office/drawing/2014/main" id="{7ED7C11F-CB3A-31ED-E2EA-7C1233840D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B14972B8-BE1C-96DA-0E3C-8017176EB57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CCBB6BFA-A5C3-77EC-D967-C9C6C7D5D8D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29" name="Group 128">
                  <a:extLst>
                    <a:ext uri="{FF2B5EF4-FFF2-40B4-BE49-F238E27FC236}">
                      <a16:creationId xmlns:a16="http://schemas.microsoft.com/office/drawing/2014/main" id="{5AB7DA06-2C5D-1DCB-50FE-A4ABF36E9069}"/>
                    </a:ext>
                  </a:extLst>
                </p:cNvPr>
                <p:cNvGrpSpPr/>
                <p:nvPr/>
              </p:nvGrpSpPr>
              <p:grpSpPr>
                <a:xfrm flipH="1">
                  <a:off x="4213227" y="5405607"/>
                  <a:ext cx="88900" cy="445918"/>
                  <a:chOff x="4102100" y="5402432"/>
                  <a:chExt cx="88900" cy="445918"/>
                </a:xfrm>
              </p:grpSpPr>
              <p:cxnSp>
                <p:nvCxnSpPr>
                  <p:cNvPr id="135" name="Straight Connector 134">
                    <a:extLst>
                      <a:ext uri="{FF2B5EF4-FFF2-40B4-BE49-F238E27FC236}">
                        <a16:creationId xmlns:a16="http://schemas.microsoft.com/office/drawing/2014/main" id="{AACCCA36-3652-0C55-9EFA-FED9034C152F}"/>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8A5903CA-6B3B-DB53-E342-F36EBF5697A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351F4BEB-AEFF-9E4A-DDC8-FC7E077F5EEE}"/>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30" name="Straight Connector 129">
                  <a:extLst>
                    <a:ext uri="{FF2B5EF4-FFF2-40B4-BE49-F238E27FC236}">
                      <a16:creationId xmlns:a16="http://schemas.microsoft.com/office/drawing/2014/main" id="{A2E234B2-5F1E-9725-7B8A-EC866FBA147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9">
                  <p14:nvContentPartPr>
                    <p14:cNvPr id="131" name="Ink 130">
                      <a:extLst>
                        <a:ext uri="{FF2B5EF4-FFF2-40B4-BE49-F238E27FC236}">
                          <a16:creationId xmlns:a16="http://schemas.microsoft.com/office/drawing/2014/main" id="{76027689-9EB0-728E-4AF2-7201A64A0545}"/>
                        </a:ext>
                      </a:extLst>
                    </p14:cNvPr>
                    <p14:cNvContentPartPr/>
                    <p14:nvPr/>
                  </p14:nvContentPartPr>
                  <p14:xfrm>
                    <a:off x="4128385" y="5487940"/>
                    <a:ext cx="149760" cy="331560"/>
                  </p14:xfrm>
                </p:contentPart>
              </mc:Choice>
              <mc:Fallback xmlns="">
                <p:pic>
                  <p:nvPicPr>
                    <p:cNvPr id="131" name="Ink 130">
                      <a:extLst>
                        <a:ext uri="{FF2B5EF4-FFF2-40B4-BE49-F238E27FC236}">
                          <a16:creationId xmlns:a16="http://schemas.microsoft.com/office/drawing/2014/main" id="{76027689-9EB0-728E-4AF2-7201A64A0545}"/>
                        </a:ext>
                      </a:extLst>
                    </p:cNvPr>
                    <p:cNvPicPr/>
                    <p:nvPr/>
                  </p:nvPicPr>
                  <p:blipFill>
                    <a:blip r:embed="rId5"/>
                    <a:stretch>
                      <a:fillRect/>
                    </a:stretch>
                  </p:blipFill>
                  <p:spPr>
                    <a:xfrm>
                      <a:off x="4107469" y="5467035"/>
                      <a:ext cx="191174" cy="372953"/>
                    </a:xfrm>
                    <a:prstGeom prst="rect">
                      <a:avLst/>
                    </a:prstGeom>
                  </p:spPr>
                </p:pic>
              </mc:Fallback>
            </mc:AlternateContent>
            <p:grpSp>
              <p:nvGrpSpPr>
                <p:cNvPr id="132" name="Group 131">
                  <a:extLst>
                    <a:ext uri="{FF2B5EF4-FFF2-40B4-BE49-F238E27FC236}">
                      <a16:creationId xmlns:a16="http://schemas.microsoft.com/office/drawing/2014/main" id="{B0C1E5C3-60F6-2BE7-9E17-A33A2EC3CD07}"/>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0">
                    <p14:nvContentPartPr>
                      <p14:cNvPr id="133" name="Ink 132">
                        <a:extLst>
                          <a:ext uri="{FF2B5EF4-FFF2-40B4-BE49-F238E27FC236}">
                            <a16:creationId xmlns:a16="http://schemas.microsoft.com/office/drawing/2014/main" id="{7A908C0C-38A3-3B4D-840F-D5FB6E06FE3E}"/>
                          </a:ext>
                        </a:extLst>
                      </p14:cNvPr>
                      <p14:cNvContentPartPr/>
                      <p14:nvPr/>
                    </p14:nvContentPartPr>
                    <p14:xfrm>
                      <a:off x="4157905" y="5427820"/>
                      <a:ext cx="124200" cy="117000"/>
                    </p14:xfrm>
                  </p:contentPart>
                </mc:Choice>
                <mc:Fallback xmlns="">
                  <p:pic>
                    <p:nvPicPr>
                      <p:cNvPr id="133" name="Ink 132">
                        <a:extLst>
                          <a:ext uri="{FF2B5EF4-FFF2-40B4-BE49-F238E27FC236}">
                            <a16:creationId xmlns:a16="http://schemas.microsoft.com/office/drawing/2014/main" id="{7A908C0C-38A3-3B4D-840F-D5FB6E06FE3E}"/>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4" name="Ink 133">
                        <a:extLst>
                          <a:ext uri="{FF2B5EF4-FFF2-40B4-BE49-F238E27FC236}">
                            <a16:creationId xmlns:a16="http://schemas.microsoft.com/office/drawing/2014/main" id="{BE7B30AD-6EAC-8140-5EAC-0EC83AFA9C2E}"/>
                          </a:ext>
                        </a:extLst>
                      </p14:cNvPr>
                      <p14:cNvContentPartPr/>
                      <p14:nvPr/>
                    </p14:nvContentPartPr>
                    <p14:xfrm>
                      <a:off x="4238545" y="5489380"/>
                      <a:ext cx="31320" cy="11160"/>
                    </p14:xfrm>
                  </p:contentPart>
                </mc:Choice>
                <mc:Fallback xmlns="">
                  <p:pic>
                    <p:nvPicPr>
                      <p:cNvPr id="134" name="Ink 133">
                        <a:extLst>
                          <a:ext uri="{FF2B5EF4-FFF2-40B4-BE49-F238E27FC236}">
                            <a16:creationId xmlns:a16="http://schemas.microsoft.com/office/drawing/2014/main" id="{BE7B30AD-6EAC-8140-5EAC-0EC83AFA9C2E}"/>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2">
                <p14:nvContentPartPr>
                  <p14:cNvPr id="126" name="Ink 125">
                    <a:extLst>
                      <a:ext uri="{FF2B5EF4-FFF2-40B4-BE49-F238E27FC236}">
                        <a16:creationId xmlns:a16="http://schemas.microsoft.com/office/drawing/2014/main" id="{17506413-A5EB-1518-D038-F95CA6E1F130}"/>
                      </a:ext>
                    </a:extLst>
                  </p14:cNvPr>
                  <p14:cNvContentPartPr/>
                  <p14:nvPr/>
                </p14:nvContentPartPr>
                <p14:xfrm>
                  <a:off x="3924315" y="2615230"/>
                  <a:ext cx="220680" cy="34920"/>
                </p14:xfrm>
              </p:contentPart>
            </mc:Choice>
            <mc:Fallback xmlns="">
              <p:pic>
                <p:nvPicPr>
                  <p:cNvPr id="126" name="Ink 125">
                    <a:extLst>
                      <a:ext uri="{FF2B5EF4-FFF2-40B4-BE49-F238E27FC236}">
                        <a16:creationId xmlns:a16="http://schemas.microsoft.com/office/drawing/2014/main" id="{17506413-A5EB-1518-D038-F95CA6E1F130}"/>
                      </a:ext>
                    </a:extLst>
                  </p:cNvPr>
                  <p:cNvPicPr/>
                  <p:nvPr/>
                </p:nvPicPr>
                <p:blipFill>
                  <a:blip r:embed="rId11"/>
                  <a:stretch>
                    <a:fillRect/>
                  </a:stretch>
                </p:blipFill>
                <p:spPr>
                  <a:xfrm>
                    <a:off x="3903417" y="2594444"/>
                    <a:ext cx="262058"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7" name="Ink 126">
                    <a:extLst>
                      <a:ext uri="{FF2B5EF4-FFF2-40B4-BE49-F238E27FC236}">
                        <a16:creationId xmlns:a16="http://schemas.microsoft.com/office/drawing/2014/main" id="{427B5EAF-B627-133E-6868-8D7B6E5D343C}"/>
                      </a:ext>
                    </a:extLst>
                  </p14:cNvPr>
                  <p14:cNvContentPartPr/>
                  <p14:nvPr/>
                </p14:nvContentPartPr>
                <p14:xfrm>
                  <a:off x="3920355" y="2520910"/>
                  <a:ext cx="311040" cy="133560"/>
                </p14:xfrm>
              </p:contentPart>
            </mc:Choice>
            <mc:Fallback xmlns="">
              <p:pic>
                <p:nvPicPr>
                  <p:cNvPr id="127" name="Ink 126">
                    <a:extLst>
                      <a:ext uri="{FF2B5EF4-FFF2-40B4-BE49-F238E27FC236}">
                        <a16:creationId xmlns:a16="http://schemas.microsoft.com/office/drawing/2014/main" id="{427B5EAF-B627-133E-6868-8D7B6E5D343C}"/>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141" name="Straight Connector 140">
              <a:extLst>
                <a:ext uri="{FF2B5EF4-FFF2-40B4-BE49-F238E27FC236}">
                  <a16:creationId xmlns:a16="http://schemas.microsoft.com/office/drawing/2014/main" id="{89597792-053C-D781-C820-19B866C8EBFA}"/>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356DE60D-BC0A-7102-4890-9C7DA2B62DE4}"/>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E44FFBE9-0022-ED14-02BA-89F2A396614C}"/>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44" name="Group 143">
              <a:extLst>
                <a:ext uri="{FF2B5EF4-FFF2-40B4-BE49-F238E27FC236}">
                  <a16:creationId xmlns:a16="http://schemas.microsoft.com/office/drawing/2014/main" id="{730E1EEC-23A4-7C65-AC4A-B42BF688D16A}"/>
                </a:ext>
              </a:extLst>
            </p:cNvPr>
            <p:cNvGrpSpPr/>
            <p:nvPr/>
          </p:nvGrpSpPr>
          <p:grpSpPr>
            <a:xfrm>
              <a:off x="1251090" y="2833760"/>
              <a:ext cx="449093" cy="200027"/>
              <a:chOff x="3829341" y="2484114"/>
              <a:chExt cx="449093" cy="200027"/>
            </a:xfrm>
          </p:grpSpPr>
          <p:grpSp>
            <p:nvGrpSpPr>
              <p:cNvPr id="145" name="Group 144">
                <a:extLst>
                  <a:ext uri="{FF2B5EF4-FFF2-40B4-BE49-F238E27FC236}">
                    <a16:creationId xmlns:a16="http://schemas.microsoft.com/office/drawing/2014/main" id="{C8999565-24EC-3C1C-5E2E-A4C15ED08141}"/>
                  </a:ext>
                </a:extLst>
              </p:cNvPr>
              <p:cNvGrpSpPr/>
              <p:nvPr/>
            </p:nvGrpSpPr>
            <p:grpSpPr>
              <a:xfrm rot="16200000">
                <a:off x="3953874" y="2359581"/>
                <a:ext cx="200027" cy="449093"/>
                <a:chOff x="4102100" y="5402432"/>
                <a:chExt cx="200027" cy="449093"/>
              </a:xfrm>
            </p:grpSpPr>
            <p:grpSp>
              <p:nvGrpSpPr>
                <p:cNvPr id="148" name="Group 147">
                  <a:extLst>
                    <a:ext uri="{FF2B5EF4-FFF2-40B4-BE49-F238E27FC236}">
                      <a16:creationId xmlns:a16="http://schemas.microsoft.com/office/drawing/2014/main" id="{AB62B8C0-260B-3317-5112-CE47022CD594}"/>
                    </a:ext>
                  </a:extLst>
                </p:cNvPr>
                <p:cNvGrpSpPr/>
                <p:nvPr/>
              </p:nvGrpSpPr>
              <p:grpSpPr>
                <a:xfrm>
                  <a:off x="4102100" y="5402432"/>
                  <a:ext cx="88900" cy="445918"/>
                  <a:chOff x="4102100" y="5402432"/>
                  <a:chExt cx="88900" cy="445918"/>
                </a:xfrm>
              </p:grpSpPr>
              <p:cxnSp>
                <p:nvCxnSpPr>
                  <p:cNvPr id="158" name="Straight Connector 157">
                    <a:extLst>
                      <a:ext uri="{FF2B5EF4-FFF2-40B4-BE49-F238E27FC236}">
                        <a16:creationId xmlns:a16="http://schemas.microsoft.com/office/drawing/2014/main" id="{DE0960FA-611A-0E7F-CFF3-4DF355799E4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F35BB4B6-65C7-2540-D8C2-DDE927B3DD3A}"/>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0" name="Straight Connector 159">
                    <a:extLst>
                      <a:ext uri="{FF2B5EF4-FFF2-40B4-BE49-F238E27FC236}">
                        <a16:creationId xmlns:a16="http://schemas.microsoft.com/office/drawing/2014/main" id="{E6C901EC-4AC9-3B9C-80EB-6C6F6F3BA3F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49" name="Group 148">
                  <a:extLst>
                    <a:ext uri="{FF2B5EF4-FFF2-40B4-BE49-F238E27FC236}">
                      <a16:creationId xmlns:a16="http://schemas.microsoft.com/office/drawing/2014/main" id="{5AC5DF64-0DE1-743F-BC63-BB1B96648E67}"/>
                    </a:ext>
                  </a:extLst>
                </p:cNvPr>
                <p:cNvGrpSpPr/>
                <p:nvPr/>
              </p:nvGrpSpPr>
              <p:grpSpPr>
                <a:xfrm flipH="1">
                  <a:off x="4213227" y="5405607"/>
                  <a:ext cx="88900" cy="445918"/>
                  <a:chOff x="4102100" y="5402432"/>
                  <a:chExt cx="88900" cy="445918"/>
                </a:xfrm>
              </p:grpSpPr>
              <p:cxnSp>
                <p:nvCxnSpPr>
                  <p:cNvPr id="155" name="Straight Connector 154">
                    <a:extLst>
                      <a:ext uri="{FF2B5EF4-FFF2-40B4-BE49-F238E27FC236}">
                        <a16:creationId xmlns:a16="http://schemas.microsoft.com/office/drawing/2014/main" id="{319BC76F-2A4E-3F8E-3321-8DEC644DCB2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6" name="Straight Connector 155">
                    <a:extLst>
                      <a:ext uri="{FF2B5EF4-FFF2-40B4-BE49-F238E27FC236}">
                        <a16:creationId xmlns:a16="http://schemas.microsoft.com/office/drawing/2014/main" id="{3841F707-E707-F780-8D15-DD288D209E85}"/>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C978DE33-7F7F-36E7-84BA-AD732935513F}"/>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50" name="Straight Connector 149">
                  <a:extLst>
                    <a:ext uri="{FF2B5EF4-FFF2-40B4-BE49-F238E27FC236}">
                      <a16:creationId xmlns:a16="http://schemas.microsoft.com/office/drawing/2014/main" id="{0E7352AF-4EEF-3646-57F7-CBA6E34EC8B8}"/>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4">
                  <p14:nvContentPartPr>
                    <p14:cNvPr id="151" name="Ink 150">
                      <a:extLst>
                        <a:ext uri="{FF2B5EF4-FFF2-40B4-BE49-F238E27FC236}">
                          <a16:creationId xmlns:a16="http://schemas.microsoft.com/office/drawing/2014/main" id="{EF42D543-B7D7-B93D-4EB1-4815F8C21EA7}"/>
                        </a:ext>
                      </a:extLst>
                    </p14:cNvPr>
                    <p14:cNvContentPartPr/>
                    <p14:nvPr/>
                  </p14:nvContentPartPr>
                  <p14:xfrm>
                    <a:off x="4128385" y="5487940"/>
                    <a:ext cx="149760" cy="331560"/>
                  </p14:xfrm>
                </p:contentPart>
              </mc:Choice>
              <mc:Fallback xmlns="">
                <p:pic>
                  <p:nvPicPr>
                    <p:cNvPr id="151" name="Ink 150">
                      <a:extLst>
                        <a:ext uri="{FF2B5EF4-FFF2-40B4-BE49-F238E27FC236}">
                          <a16:creationId xmlns:a16="http://schemas.microsoft.com/office/drawing/2014/main" id="{EF42D543-B7D7-B93D-4EB1-4815F8C21EA7}"/>
                        </a:ext>
                      </a:extLst>
                    </p:cNvPr>
                    <p:cNvPicPr/>
                    <p:nvPr/>
                  </p:nvPicPr>
                  <p:blipFill>
                    <a:blip r:embed="rId5"/>
                    <a:stretch>
                      <a:fillRect/>
                    </a:stretch>
                  </p:blipFill>
                  <p:spPr>
                    <a:xfrm>
                      <a:off x="4107469" y="5467035"/>
                      <a:ext cx="191174" cy="372953"/>
                    </a:xfrm>
                    <a:prstGeom prst="rect">
                      <a:avLst/>
                    </a:prstGeom>
                  </p:spPr>
                </p:pic>
              </mc:Fallback>
            </mc:AlternateContent>
            <p:grpSp>
              <p:nvGrpSpPr>
                <p:cNvPr id="152" name="Group 151">
                  <a:extLst>
                    <a:ext uri="{FF2B5EF4-FFF2-40B4-BE49-F238E27FC236}">
                      <a16:creationId xmlns:a16="http://schemas.microsoft.com/office/drawing/2014/main" id="{54785EEA-7D8C-365F-A7FC-FE74877DE494}"/>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5">
                    <p14:nvContentPartPr>
                      <p14:cNvPr id="153" name="Ink 152">
                        <a:extLst>
                          <a:ext uri="{FF2B5EF4-FFF2-40B4-BE49-F238E27FC236}">
                            <a16:creationId xmlns:a16="http://schemas.microsoft.com/office/drawing/2014/main" id="{DDC1AE57-9A4E-8B6A-8105-D7C0A3AEF2C7}"/>
                          </a:ext>
                        </a:extLst>
                      </p14:cNvPr>
                      <p14:cNvContentPartPr/>
                      <p14:nvPr/>
                    </p14:nvContentPartPr>
                    <p14:xfrm>
                      <a:off x="4157905" y="5427820"/>
                      <a:ext cx="124200" cy="117000"/>
                    </p14:xfrm>
                  </p:contentPart>
                </mc:Choice>
                <mc:Fallback xmlns="">
                  <p:pic>
                    <p:nvPicPr>
                      <p:cNvPr id="153" name="Ink 152">
                        <a:extLst>
                          <a:ext uri="{FF2B5EF4-FFF2-40B4-BE49-F238E27FC236}">
                            <a16:creationId xmlns:a16="http://schemas.microsoft.com/office/drawing/2014/main" id="{DDC1AE57-9A4E-8B6A-8105-D7C0A3AEF2C7}"/>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4" name="Ink 153">
                        <a:extLst>
                          <a:ext uri="{FF2B5EF4-FFF2-40B4-BE49-F238E27FC236}">
                            <a16:creationId xmlns:a16="http://schemas.microsoft.com/office/drawing/2014/main" id="{4DD17572-75ED-9A55-3B87-735F6D5E1A3A}"/>
                          </a:ext>
                        </a:extLst>
                      </p14:cNvPr>
                      <p14:cNvContentPartPr/>
                      <p14:nvPr/>
                    </p14:nvContentPartPr>
                    <p14:xfrm>
                      <a:off x="4238545" y="5489380"/>
                      <a:ext cx="31320" cy="11160"/>
                    </p14:xfrm>
                  </p:contentPart>
                </mc:Choice>
                <mc:Fallback xmlns="">
                  <p:pic>
                    <p:nvPicPr>
                      <p:cNvPr id="154" name="Ink 153">
                        <a:extLst>
                          <a:ext uri="{FF2B5EF4-FFF2-40B4-BE49-F238E27FC236}">
                            <a16:creationId xmlns:a16="http://schemas.microsoft.com/office/drawing/2014/main" id="{4DD17572-75ED-9A55-3B87-735F6D5E1A3A}"/>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7">
                <p14:nvContentPartPr>
                  <p14:cNvPr id="146" name="Ink 145">
                    <a:extLst>
                      <a:ext uri="{FF2B5EF4-FFF2-40B4-BE49-F238E27FC236}">
                        <a16:creationId xmlns:a16="http://schemas.microsoft.com/office/drawing/2014/main" id="{16EB4C1F-3EE5-FCDC-86CB-16E232DD909C}"/>
                      </a:ext>
                    </a:extLst>
                  </p14:cNvPr>
                  <p14:cNvContentPartPr/>
                  <p14:nvPr/>
                </p14:nvContentPartPr>
                <p14:xfrm>
                  <a:off x="3924315" y="2615230"/>
                  <a:ext cx="220680" cy="34920"/>
                </p14:xfrm>
              </p:contentPart>
            </mc:Choice>
            <mc:Fallback xmlns="">
              <p:pic>
                <p:nvPicPr>
                  <p:cNvPr id="146" name="Ink 145">
                    <a:extLst>
                      <a:ext uri="{FF2B5EF4-FFF2-40B4-BE49-F238E27FC236}">
                        <a16:creationId xmlns:a16="http://schemas.microsoft.com/office/drawing/2014/main" id="{16EB4C1F-3EE5-FCDC-86CB-16E232DD909C}"/>
                      </a:ext>
                    </a:extLst>
                  </p:cNvPr>
                  <p:cNvPicPr/>
                  <p:nvPr/>
                </p:nvPicPr>
                <p:blipFill>
                  <a:blip r:embed="rId11"/>
                  <a:stretch>
                    <a:fillRect/>
                  </a:stretch>
                </p:blipFill>
                <p:spPr>
                  <a:xfrm>
                    <a:off x="3903417" y="2594444"/>
                    <a:ext cx="262058"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47" name="Ink 146">
                    <a:extLst>
                      <a:ext uri="{FF2B5EF4-FFF2-40B4-BE49-F238E27FC236}">
                        <a16:creationId xmlns:a16="http://schemas.microsoft.com/office/drawing/2014/main" id="{DB25FB4A-17DA-6F9B-E4CA-09994D58AFDE}"/>
                      </a:ext>
                    </a:extLst>
                  </p14:cNvPr>
                  <p14:cNvContentPartPr/>
                  <p14:nvPr/>
                </p14:nvContentPartPr>
                <p14:xfrm>
                  <a:off x="3920355" y="2520910"/>
                  <a:ext cx="311040" cy="133560"/>
                </p14:xfrm>
              </p:contentPart>
            </mc:Choice>
            <mc:Fallback xmlns="">
              <p:pic>
                <p:nvPicPr>
                  <p:cNvPr id="147" name="Ink 146">
                    <a:extLst>
                      <a:ext uri="{FF2B5EF4-FFF2-40B4-BE49-F238E27FC236}">
                        <a16:creationId xmlns:a16="http://schemas.microsoft.com/office/drawing/2014/main" id="{DB25FB4A-17DA-6F9B-E4CA-09994D58AFDE}"/>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161" name="Straight Connector 160">
              <a:extLst>
                <a:ext uri="{FF2B5EF4-FFF2-40B4-BE49-F238E27FC236}">
                  <a16:creationId xmlns:a16="http://schemas.microsoft.com/office/drawing/2014/main" id="{76AA7628-10FC-F2D8-0002-287D03A31EC6}"/>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2" name="Straight Connector 161">
              <a:extLst>
                <a:ext uri="{FF2B5EF4-FFF2-40B4-BE49-F238E27FC236}">
                  <a16:creationId xmlns:a16="http://schemas.microsoft.com/office/drawing/2014/main" id="{D3039CDB-73C1-D5D9-7C8D-DA80C7B8521E}"/>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9CAEB6BA-4A6B-50B0-07E6-A9A4A88A1E33}"/>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64" name="Group 163">
              <a:extLst>
                <a:ext uri="{FF2B5EF4-FFF2-40B4-BE49-F238E27FC236}">
                  <a16:creationId xmlns:a16="http://schemas.microsoft.com/office/drawing/2014/main" id="{FB6139FA-7BA3-D3F4-4B14-2E88B0CCB18E}"/>
                </a:ext>
              </a:extLst>
            </p:cNvPr>
            <p:cNvGrpSpPr/>
            <p:nvPr/>
          </p:nvGrpSpPr>
          <p:grpSpPr>
            <a:xfrm>
              <a:off x="1098378" y="3211708"/>
              <a:ext cx="449093" cy="200027"/>
              <a:chOff x="3829341" y="2484114"/>
              <a:chExt cx="449093" cy="200027"/>
            </a:xfrm>
          </p:grpSpPr>
          <p:grpSp>
            <p:nvGrpSpPr>
              <p:cNvPr id="165" name="Group 164">
                <a:extLst>
                  <a:ext uri="{FF2B5EF4-FFF2-40B4-BE49-F238E27FC236}">
                    <a16:creationId xmlns:a16="http://schemas.microsoft.com/office/drawing/2014/main" id="{28680DFA-84AA-C11F-EAE0-8643C4B83496}"/>
                  </a:ext>
                </a:extLst>
              </p:cNvPr>
              <p:cNvGrpSpPr/>
              <p:nvPr/>
            </p:nvGrpSpPr>
            <p:grpSpPr>
              <a:xfrm rot="16200000">
                <a:off x="3953874" y="2359581"/>
                <a:ext cx="200027" cy="449093"/>
                <a:chOff x="4102100" y="5402432"/>
                <a:chExt cx="200027" cy="449093"/>
              </a:xfrm>
            </p:grpSpPr>
            <p:grpSp>
              <p:nvGrpSpPr>
                <p:cNvPr id="168" name="Group 167">
                  <a:extLst>
                    <a:ext uri="{FF2B5EF4-FFF2-40B4-BE49-F238E27FC236}">
                      <a16:creationId xmlns:a16="http://schemas.microsoft.com/office/drawing/2014/main" id="{064600E2-7C83-66FF-BE04-654F8E1F493B}"/>
                    </a:ext>
                  </a:extLst>
                </p:cNvPr>
                <p:cNvGrpSpPr/>
                <p:nvPr/>
              </p:nvGrpSpPr>
              <p:grpSpPr>
                <a:xfrm>
                  <a:off x="4102100" y="5402432"/>
                  <a:ext cx="88900" cy="445918"/>
                  <a:chOff x="4102100" y="5402432"/>
                  <a:chExt cx="88900" cy="445918"/>
                </a:xfrm>
              </p:grpSpPr>
              <p:cxnSp>
                <p:nvCxnSpPr>
                  <p:cNvPr id="178" name="Straight Connector 177">
                    <a:extLst>
                      <a:ext uri="{FF2B5EF4-FFF2-40B4-BE49-F238E27FC236}">
                        <a16:creationId xmlns:a16="http://schemas.microsoft.com/office/drawing/2014/main" id="{CCB186DF-A391-B4C8-55CA-7B9A4E74094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9" name="Straight Connector 178">
                    <a:extLst>
                      <a:ext uri="{FF2B5EF4-FFF2-40B4-BE49-F238E27FC236}">
                        <a16:creationId xmlns:a16="http://schemas.microsoft.com/office/drawing/2014/main" id="{DA331F59-8B97-85B6-F782-BDD88F3C40FA}"/>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F4832F34-58AE-EFA6-6C0A-E70B65A18EA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69" name="Group 168">
                  <a:extLst>
                    <a:ext uri="{FF2B5EF4-FFF2-40B4-BE49-F238E27FC236}">
                      <a16:creationId xmlns:a16="http://schemas.microsoft.com/office/drawing/2014/main" id="{40E197F8-26F7-597C-BA97-D7976C69F0F1}"/>
                    </a:ext>
                  </a:extLst>
                </p:cNvPr>
                <p:cNvGrpSpPr/>
                <p:nvPr/>
              </p:nvGrpSpPr>
              <p:grpSpPr>
                <a:xfrm flipH="1">
                  <a:off x="4213227" y="5405607"/>
                  <a:ext cx="88900" cy="445918"/>
                  <a:chOff x="4102100" y="5402432"/>
                  <a:chExt cx="88900" cy="445918"/>
                </a:xfrm>
              </p:grpSpPr>
              <p:cxnSp>
                <p:nvCxnSpPr>
                  <p:cNvPr id="175" name="Straight Connector 174">
                    <a:extLst>
                      <a:ext uri="{FF2B5EF4-FFF2-40B4-BE49-F238E27FC236}">
                        <a16:creationId xmlns:a16="http://schemas.microsoft.com/office/drawing/2014/main" id="{DF4ACDAF-D9CE-8F88-9ED3-2A2713966CE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00D9A878-5EE2-8588-AE05-2E6A18B74DA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7" name="Straight Connector 176">
                    <a:extLst>
                      <a:ext uri="{FF2B5EF4-FFF2-40B4-BE49-F238E27FC236}">
                        <a16:creationId xmlns:a16="http://schemas.microsoft.com/office/drawing/2014/main" id="{63D649C5-8BCA-29AE-8C75-242EE8B504C1}"/>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70" name="Straight Connector 169">
                  <a:extLst>
                    <a:ext uri="{FF2B5EF4-FFF2-40B4-BE49-F238E27FC236}">
                      <a16:creationId xmlns:a16="http://schemas.microsoft.com/office/drawing/2014/main" id="{58DA9763-5040-079D-371F-89B75A560F5A}"/>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9">
                  <p14:nvContentPartPr>
                    <p14:cNvPr id="171" name="Ink 170">
                      <a:extLst>
                        <a:ext uri="{FF2B5EF4-FFF2-40B4-BE49-F238E27FC236}">
                          <a16:creationId xmlns:a16="http://schemas.microsoft.com/office/drawing/2014/main" id="{66BF1C0E-7CD8-0695-040E-B696BAA07A49}"/>
                        </a:ext>
                      </a:extLst>
                    </p14:cNvPr>
                    <p14:cNvContentPartPr/>
                    <p14:nvPr/>
                  </p14:nvContentPartPr>
                  <p14:xfrm>
                    <a:off x="4128385" y="5487940"/>
                    <a:ext cx="149760" cy="331560"/>
                  </p14:xfrm>
                </p:contentPart>
              </mc:Choice>
              <mc:Fallback xmlns="">
                <p:pic>
                  <p:nvPicPr>
                    <p:cNvPr id="171" name="Ink 170">
                      <a:extLst>
                        <a:ext uri="{FF2B5EF4-FFF2-40B4-BE49-F238E27FC236}">
                          <a16:creationId xmlns:a16="http://schemas.microsoft.com/office/drawing/2014/main" id="{66BF1C0E-7CD8-0695-040E-B696BAA07A49}"/>
                        </a:ext>
                      </a:extLst>
                    </p:cNvPr>
                    <p:cNvPicPr/>
                    <p:nvPr/>
                  </p:nvPicPr>
                  <p:blipFill>
                    <a:blip r:embed="rId5"/>
                    <a:stretch>
                      <a:fillRect/>
                    </a:stretch>
                  </p:blipFill>
                  <p:spPr>
                    <a:xfrm>
                      <a:off x="4107469" y="5467035"/>
                      <a:ext cx="191174" cy="372953"/>
                    </a:xfrm>
                    <a:prstGeom prst="rect">
                      <a:avLst/>
                    </a:prstGeom>
                  </p:spPr>
                </p:pic>
              </mc:Fallback>
            </mc:AlternateContent>
            <p:grpSp>
              <p:nvGrpSpPr>
                <p:cNvPr id="172" name="Group 171">
                  <a:extLst>
                    <a:ext uri="{FF2B5EF4-FFF2-40B4-BE49-F238E27FC236}">
                      <a16:creationId xmlns:a16="http://schemas.microsoft.com/office/drawing/2014/main" id="{EB7A5817-4C1F-BE1F-8A39-28A301D2E01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0">
                    <p14:nvContentPartPr>
                      <p14:cNvPr id="173" name="Ink 172">
                        <a:extLst>
                          <a:ext uri="{FF2B5EF4-FFF2-40B4-BE49-F238E27FC236}">
                            <a16:creationId xmlns:a16="http://schemas.microsoft.com/office/drawing/2014/main" id="{F250896F-B7FE-7F15-14B1-E490BD642720}"/>
                          </a:ext>
                        </a:extLst>
                      </p14:cNvPr>
                      <p14:cNvContentPartPr/>
                      <p14:nvPr/>
                    </p14:nvContentPartPr>
                    <p14:xfrm>
                      <a:off x="4157905" y="5427820"/>
                      <a:ext cx="124200" cy="117000"/>
                    </p14:xfrm>
                  </p:contentPart>
                </mc:Choice>
                <mc:Fallback xmlns="">
                  <p:pic>
                    <p:nvPicPr>
                      <p:cNvPr id="173" name="Ink 172">
                        <a:extLst>
                          <a:ext uri="{FF2B5EF4-FFF2-40B4-BE49-F238E27FC236}">
                            <a16:creationId xmlns:a16="http://schemas.microsoft.com/office/drawing/2014/main" id="{F250896F-B7FE-7F15-14B1-E490BD642720}"/>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4" name="Ink 173">
                        <a:extLst>
                          <a:ext uri="{FF2B5EF4-FFF2-40B4-BE49-F238E27FC236}">
                            <a16:creationId xmlns:a16="http://schemas.microsoft.com/office/drawing/2014/main" id="{D32C4887-8FE5-C337-4011-B580CAD84DBF}"/>
                          </a:ext>
                        </a:extLst>
                      </p14:cNvPr>
                      <p14:cNvContentPartPr/>
                      <p14:nvPr/>
                    </p14:nvContentPartPr>
                    <p14:xfrm>
                      <a:off x="4238545" y="5489380"/>
                      <a:ext cx="31320" cy="11160"/>
                    </p14:xfrm>
                  </p:contentPart>
                </mc:Choice>
                <mc:Fallback xmlns="">
                  <p:pic>
                    <p:nvPicPr>
                      <p:cNvPr id="174" name="Ink 173">
                        <a:extLst>
                          <a:ext uri="{FF2B5EF4-FFF2-40B4-BE49-F238E27FC236}">
                            <a16:creationId xmlns:a16="http://schemas.microsoft.com/office/drawing/2014/main" id="{D32C4887-8FE5-C337-4011-B580CAD84DBF}"/>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2">
                <p14:nvContentPartPr>
                  <p14:cNvPr id="166" name="Ink 165">
                    <a:extLst>
                      <a:ext uri="{FF2B5EF4-FFF2-40B4-BE49-F238E27FC236}">
                        <a16:creationId xmlns:a16="http://schemas.microsoft.com/office/drawing/2014/main" id="{BDC646F0-652E-2D2C-17B7-D0C9845CCA20}"/>
                      </a:ext>
                    </a:extLst>
                  </p14:cNvPr>
                  <p14:cNvContentPartPr/>
                  <p14:nvPr/>
                </p14:nvContentPartPr>
                <p14:xfrm>
                  <a:off x="3924315" y="2615230"/>
                  <a:ext cx="220680" cy="34920"/>
                </p14:xfrm>
              </p:contentPart>
            </mc:Choice>
            <mc:Fallback xmlns="">
              <p:pic>
                <p:nvPicPr>
                  <p:cNvPr id="166" name="Ink 165">
                    <a:extLst>
                      <a:ext uri="{FF2B5EF4-FFF2-40B4-BE49-F238E27FC236}">
                        <a16:creationId xmlns:a16="http://schemas.microsoft.com/office/drawing/2014/main" id="{BDC646F0-652E-2D2C-17B7-D0C9845CCA20}"/>
                      </a:ext>
                    </a:extLst>
                  </p:cNvPr>
                  <p:cNvPicPr/>
                  <p:nvPr/>
                </p:nvPicPr>
                <p:blipFill>
                  <a:blip r:embed="rId11"/>
                  <a:stretch>
                    <a:fillRect/>
                  </a:stretch>
                </p:blipFill>
                <p:spPr>
                  <a:xfrm>
                    <a:off x="3903417" y="2594444"/>
                    <a:ext cx="262058"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67" name="Ink 166">
                    <a:extLst>
                      <a:ext uri="{FF2B5EF4-FFF2-40B4-BE49-F238E27FC236}">
                        <a16:creationId xmlns:a16="http://schemas.microsoft.com/office/drawing/2014/main" id="{C831633C-360D-8947-FD59-3EBCCD12AFC0}"/>
                      </a:ext>
                    </a:extLst>
                  </p14:cNvPr>
                  <p14:cNvContentPartPr/>
                  <p14:nvPr/>
                </p14:nvContentPartPr>
                <p14:xfrm>
                  <a:off x="3920355" y="2520910"/>
                  <a:ext cx="311040" cy="133560"/>
                </p14:xfrm>
              </p:contentPart>
            </mc:Choice>
            <mc:Fallback xmlns="">
              <p:pic>
                <p:nvPicPr>
                  <p:cNvPr id="167" name="Ink 166">
                    <a:extLst>
                      <a:ext uri="{FF2B5EF4-FFF2-40B4-BE49-F238E27FC236}">
                        <a16:creationId xmlns:a16="http://schemas.microsoft.com/office/drawing/2014/main" id="{C831633C-360D-8947-FD59-3EBCCD12AFC0}"/>
                      </a:ext>
                    </a:extLst>
                  </p:cNvPr>
                  <p:cNvPicPr/>
                  <p:nvPr/>
                </p:nvPicPr>
                <p:blipFill>
                  <a:blip r:embed="rId13"/>
                  <a:stretch>
                    <a:fillRect/>
                  </a:stretch>
                </p:blipFill>
                <p:spPr>
                  <a:xfrm>
                    <a:off x="3899480" y="2499976"/>
                    <a:ext cx="352373" cy="175010"/>
                  </a:xfrm>
                  <a:prstGeom prst="rect">
                    <a:avLst/>
                  </a:prstGeom>
                </p:spPr>
              </p:pic>
            </mc:Fallback>
          </mc:AlternateContent>
        </p:grpSp>
      </p:grpSp>
      <p:grpSp>
        <p:nvGrpSpPr>
          <p:cNvPr id="182" name="Group 181">
            <a:extLst>
              <a:ext uri="{FF2B5EF4-FFF2-40B4-BE49-F238E27FC236}">
                <a16:creationId xmlns:a16="http://schemas.microsoft.com/office/drawing/2014/main" id="{8B9B3873-6C60-E811-F81F-8AD3B7D22396}"/>
              </a:ext>
            </a:extLst>
          </p:cNvPr>
          <p:cNvGrpSpPr>
            <a:grpSpLocks noChangeAspect="1"/>
          </p:cNvGrpSpPr>
          <p:nvPr/>
        </p:nvGrpSpPr>
        <p:grpSpPr>
          <a:xfrm flipH="1">
            <a:off x="5346071" y="1600881"/>
            <a:ext cx="1945067" cy="1501185"/>
            <a:chOff x="-432000" y="1669439"/>
            <a:chExt cx="2257525" cy="1742380"/>
          </a:xfrm>
        </p:grpSpPr>
        <p:cxnSp>
          <p:nvCxnSpPr>
            <p:cNvPr id="183" name="Straight Connector 182">
              <a:extLst>
                <a:ext uri="{FF2B5EF4-FFF2-40B4-BE49-F238E27FC236}">
                  <a16:creationId xmlns:a16="http://schemas.microsoft.com/office/drawing/2014/main" id="{9BF8C506-1D70-900E-DB57-A0192F31ED9E}"/>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4" name="Straight Connector 183">
              <a:extLst>
                <a:ext uri="{FF2B5EF4-FFF2-40B4-BE49-F238E27FC236}">
                  <a16:creationId xmlns:a16="http://schemas.microsoft.com/office/drawing/2014/main" id="{E0C00D4A-8062-95B7-B588-D7A92F186E51}"/>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5" name="Straight Connector 184">
              <a:extLst>
                <a:ext uri="{FF2B5EF4-FFF2-40B4-BE49-F238E27FC236}">
                  <a16:creationId xmlns:a16="http://schemas.microsoft.com/office/drawing/2014/main" id="{D5A691D7-0666-4775-76F0-BCD65CFCD76A}"/>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B417CF38-5203-2F14-A041-5C563A3A5B56}"/>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31C7C4C8-3BD1-F95F-5F16-B5DAFF2FB3AD}"/>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A60B4FC8-766E-C755-B0CC-C9A3935BBF84}"/>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9" name="Straight Connector 188">
              <a:extLst>
                <a:ext uri="{FF2B5EF4-FFF2-40B4-BE49-F238E27FC236}">
                  <a16:creationId xmlns:a16="http://schemas.microsoft.com/office/drawing/2014/main" id="{89966FDE-5D84-1618-F2BE-31847737D83A}"/>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90" name="Group 189">
              <a:extLst>
                <a:ext uri="{FF2B5EF4-FFF2-40B4-BE49-F238E27FC236}">
                  <a16:creationId xmlns:a16="http://schemas.microsoft.com/office/drawing/2014/main" id="{5D5B9D74-0358-4232-FA31-85AEC449C32A}"/>
                </a:ext>
              </a:extLst>
            </p:cNvPr>
            <p:cNvGrpSpPr/>
            <p:nvPr/>
          </p:nvGrpSpPr>
          <p:grpSpPr>
            <a:xfrm>
              <a:off x="1354207" y="2436293"/>
              <a:ext cx="449093" cy="200027"/>
              <a:chOff x="3829341" y="2484114"/>
              <a:chExt cx="449093" cy="200027"/>
            </a:xfrm>
          </p:grpSpPr>
          <p:grpSp>
            <p:nvGrpSpPr>
              <p:cNvPr id="265" name="Group 264">
                <a:extLst>
                  <a:ext uri="{FF2B5EF4-FFF2-40B4-BE49-F238E27FC236}">
                    <a16:creationId xmlns:a16="http://schemas.microsoft.com/office/drawing/2014/main" id="{B7B63160-A967-6B05-B81B-248866A93C2D}"/>
                  </a:ext>
                </a:extLst>
              </p:cNvPr>
              <p:cNvGrpSpPr/>
              <p:nvPr/>
            </p:nvGrpSpPr>
            <p:grpSpPr>
              <a:xfrm rot="16200000">
                <a:off x="3953874" y="2359581"/>
                <a:ext cx="200027" cy="449093"/>
                <a:chOff x="4102100" y="5402432"/>
                <a:chExt cx="200027" cy="449093"/>
              </a:xfrm>
            </p:grpSpPr>
            <p:grpSp>
              <p:nvGrpSpPr>
                <p:cNvPr id="268" name="Group 267">
                  <a:extLst>
                    <a:ext uri="{FF2B5EF4-FFF2-40B4-BE49-F238E27FC236}">
                      <a16:creationId xmlns:a16="http://schemas.microsoft.com/office/drawing/2014/main" id="{820F17B7-8A81-C7AB-1143-D77A569A303C}"/>
                    </a:ext>
                  </a:extLst>
                </p:cNvPr>
                <p:cNvGrpSpPr/>
                <p:nvPr/>
              </p:nvGrpSpPr>
              <p:grpSpPr>
                <a:xfrm>
                  <a:off x="4102100" y="5402432"/>
                  <a:ext cx="88900" cy="445918"/>
                  <a:chOff x="4102100" y="5402432"/>
                  <a:chExt cx="88900" cy="445918"/>
                </a:xfrm>
              </p:grpSpPr>
              <p:cxnSp>
                <p:nvCxnSpPr>
                  <p:cNvPr id="278" name="Straight Connector 277">
                    <a:extLst>
                      <a:ext uri="{FF2B5EF4-FFF2-40B4-BE49-F238E27FC236}">
                        <a16:creationId xmlns:a16="http://schemas.microsoft.com/office/drawing/2014/main" id="{FA3B3D66-853E-2F0E-B925-BBEC6AFBC68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9" name="Straight Connector 278">
                    <a:extLst>
                      <a:ext uri="{FF2B5EF4-FFF2-40B4-BE49-F238E27FC236}">
                        <a16:creationId xmlns:a16="http://schemas.microsoft.com/office/drawing/2014/main" id="{5FFB289A-C811-2D6E-E289-56323F4D4E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0" name="Straight Connector 279">
                    <a:extLst>
                      <a:ext uri="{FF2B5EF4-FFF2-40B4-BE49-F238E27FC236}">
                        <a16:creationId xmlns:a16="http://schemas.microsoft.com/office/drawing/2014/main" id="{B722D08B-5A37-9593-E57C-59D8DB41A05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69" name="Group 268">
                  <a:extLst>
                    <a:ext uri="{FF2B5EF4-FFF2-40B4-BE49-F238E27FC236}">
                      <a16:creationId xmlns:a16="http://schemas.microsoft.com/office/drawing/2014/main" id="{C95827D3-A7B2-38D9-8BC4-1EC83F0D62E7}"/>
                    </a:ext>
                  </a:extLst>
                </p:cNvPr>
                <p:cNvGrpSpPr/>
                <p:nvPr/>
              </p:nvGrpSpPr>
              <p:grpSpPr>
                <a:xfrm flipH="1">
                  <a:off x="4213227" y="5405607"/>
                  <a:ext cx="88900" cy="445918"/>
                  <a:chOff x="4102100" y="5402432"/>
                  <a:chExt cx="88900" cy="445918"/>
                </a:xfrm>
              </p:grpSpPr>
              <p:cxnSp>
                <p:nvCxnSpPr>
                  <p:cNvPr id="275" name="Straight Connector 274">
                    <a:extLst>
                      <a:ext uri="{FF2B5EF4-FFF2-40B4-BE49-F238E27FC236}">
                        <a16:creationId xmlns:a16="http://schemas.microsoft.com/office/drawing/2014/main" id="{AB4DD5CB-ECD1-76B5-1CE6-66DA1A7F2F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6" name="Straight Connector 275">
                    <a:extLst>
                      <a:ext uri="{FF2B5EF4-FFF2-40B4-BE49-F238E27FC236}">
                        <a16:creationId xmlns:a16="http://schemas.microsoft.com/office/drawing/2014/main" id="{C0B9272D-6503-32F0-9FD3-D6C88C35F462}"/>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7" name="Straight Connector 276">
                    <a:extLst>
                      <a:ext uri="{FF2B5EF4-FFF2-40B4-BE49-F238E27FC236}">
                        <a16:creationId xmlns:a16="http://schemas.microsoft.com/office/drawing/2014/main" id="{6E9A6497-3AF3-FFAF-8CB6-CD5EC943649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70" name="Straight Connector 269">
                  <a:extLst>
                    <a:ext uri="{FF2B5EF4-FFF2-40B4-BE49-F238E27FC236}">
                      <a16:creationId xmlns:a16="http://schemas.microsoft.com/office/drawing/2014/main" id="{DBB927C0-B48A-52F2-CD62-5F5E45787BE7}"/>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4">
                  <p14:nvContentPartPr>
                    <p14:cNvPr id="271" name="Ink 270">
                      <a:extLst>
                        <a:ext uri="{FF2B5EF4-FFF2-40B4-BE49-F238E27FC236}">
                          <a16:creationId xmlns:a16="http://schemas.microsoft.com/office/drawing/2014/main" id="{19F3A0D8-FD75-50CB-9A98-A187783EFD81}"/>
                        </a:ext>
                      </a:extLst>
                    </p14:cNvPr>
                    <p14:cNvContentPartPr/>
                    <p14:nvPr/>
                  </p14:nvContentPartPr>
                  <p14:xfrm>
                    <a:off x="4128385" y="5487940"/>
                    <a:ext cx="149760" cy="331560"/>
                  </p14:xfrm>
                </p:contentPart>
              </mc:Choice>
              <mc:Fallback xmlns="">
                <p:pic>
                  <p:nvPicPr>
                    <p:cNvPr id="271" name="Ink 270">
                      <a:extLst>
                        <a:ext uri="{FF2B5EF4-FFF2-40B4-BE49-F238E27FC236}">
                          <a16:creationId xmlns:a16="http://schemas.microsoft.com/office/drawing/2014/main" id="{19F3A0D8-FD75-50CB-9A98-A187783EFD81}"/>
                        </a:ext>
                      </a:extLst>
                    </p:cNvPr>
                    <p:cNvPicPr/>
                    <p:nvPr/>
                  </p:nvPicPr>
                  <p:blipFill>
                    <a:blip r:embed="rId35"/>
                    <a:stretch>
                      <a:fillRect/>
                    </a:stretch>
                  </p:blipFill>
                  <p:spPr>
                    <a:xfrm>
                      <a:off x="4107469" y="5467035"/>
                      <a:ext cx="191174" cy="372953"/>
                    </a:xfrm>
                    <a:prstGeom prst="rect">
                      <a:avLst/>
                    </a:prstGeom>
                  </p:spPr>
                </p:pic>
              </mc:Fallback>
            </mc:AlternateContent>
            <p:grpSp>
              <p:nvGrpSpPr>
                <p:cNvPr id="272" name="Group 271">
                  <a:extLst>
                    <a:ext uri="{FF2B5EF4-FFF2-40B4-BE49-F238E27FC236}">
                      <a16:creationId xmlns:a16="http://schemas.microsoft.com/office/drawing/2014/main" id="{689161C2-6AA1-151B-9407-38468B8FF875}"/>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6">
                    <p14:nvContentPartPr>
                      <p14:cNvPr id="273" name="Ink 272">
                        <a:extLst>
                          <a:ext uri="{FF2B5EF4-FFF2-40B4-BE49-F238E27FC236}">
                            <a16:creationId xmlns:a16="http://schemas.microsoft.com/office/drawing/2014/main" id="{4D50A96D-4E55-9EAD-0759-74C9E04B119C}"/>
                          </a:ext>
                        </a:extLst>
                      </p14:cNvPr>
                      <p14:cNvContentPartPr/>
                      <p14:nvPr/>
                    </p14:nvContentPartPr>
                    <p14:xfrm>
                      <a:off x="4157905" y="5427820"/>
                      <a:ext cx="124200" cy="117000"/>
                    </p14:xfrm>
                  </p:contentPart>
                </mc:Choice>
                <mc:Fallback xmlns="">
                  <p:pic>
                    <p:nvPicPr>
                      <p:cNvPr id="273" name="Ink 272">
                        <a:extLst>
                          <a:ext uri="{FF2B5EF4-FFF2-40B4-BE49-F238E27FC236}">
                            <a16:creationId xmlns:a16="http://schemas.microsoft.com/office/drawing/2014/main" id="{4D50A96D-4E55-9EAD-0759-74C9E04B119C}"/>
                          </a:ext>
                        </a:extLst>
                      </p:cNvPr>
                      <p:cNvPicPr/>
                      <p:nvPr/>
                    </p:nvPicPr>
                    <p:blipFill>
                      <a:blip r:embed="rId3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4" name="Ink 273">
                        <a:extLst>
                          <a:ext uri="{FF2B5EF4-FFF2-40B4-BE49-F238E27FC236}">
                            <a16:creationId xmlns:a16="http://schemas.microsoft.com/office/drawing/2014/main" id="{1839C7C9-27A1-DB7B-1F92-2843C6FEB824}"/>
                          </a:ext>
                        </a:extLst>
                      </p14:cNvPr>
                      <p14:cNvContentPartPr/>
                      <p14:nvPr/>
                    </p14:nvContentPartPr>
                    <p14:xfrm>
                      <a:off x="4238545" y="5489380"/>
                      <a:ext cx="31320" cy="11160"/>
                    </p14:xfrm>
                  </p:contentPart>
                </mc:Choice>
                <mc:Fallback xmlns="">
                  <p:pic>
                    <p:nvPicPr>
                      <p:cNvPr id="274" name="Ink 273">
                        <a:extLst>
                          <a:ext uri="{FF2B5EF4-FFF2-40B4-BE49-F238E27FC236}">
                            <a16:creationId xmlns:a16="http://schemas.microsoft.com/office/drawing/2014/main" id="{1839C7C9-27A1-DB7B-1F92-2843C6FEB824}"/>
                          </a:ext>
                        </a:extLst>
                      </p:cNvPr>
                      <p:cNvPicPr/>
                      <p:nvPr/>
                    </p:nvPicPr>
                    <p:blipFill>
                      <a:blip r:embed="rId3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40">
                <p14:nvContentPartPr>
                  <p14:cNvPr id="266" name="Ink 265">
                    <a:extLst>
                      <a:ext uri="{FF2B5EF4-FFF2-40B4-BE49-F238E27FC236}">
                        <a16:creationId xmlns:a16="http://schemas.microsoft.com/office/drawing/2014/main" id="{CCB8582D-9790-0A2E-9879-BE4D3C9559EA}"/>
                      </a:ext>
                    </a:extLst>
                  </p14:cNvPr>
                  <p14:cNvContentPartPr/>
                  <p14:nvPr/>
                </p14:nvContentPartPr>
                <p14:xfrm>
                  <a:off x="3924315" y="2615230"/>
                  <a:ext cx="220680" cy="34920"/>
                </p14:xfrm>
              </p:contentPart>
            </mc:Choice>
            <mc:Fallback xmlns="">
              <p:pic>
                <p:nvPicPr>
                  <p:cNvPr id="266" name="Ink 265">
                    <a:extLst>
                      <a:ext uri="{FF2B5EF4-FFF2-40B4-BE49-F238E27FC236}">
                        <a16:creationId xmlns:a16="http://schemas.microsoft.com/office/drawing/2014/main" id="{CCB8582D-9790-0A2E-9879-BE4D3C9559EA}"/>
                      </a:ext>
                    </a:extLst>
                  </p:cNvPr>
                  <p:cNvPicPr/>
                  <p:nvPr/>
                </p:nvPicPr>
                <p:blipFill>
                  <a:blip r:embed="rId4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67" name="Ink 266">
                    <a:extLst>
                      <a:ext uri="{FF2B5EF4-FFF2-40B4-BE49-F238E27FC236}">
                        <a16:creationId xmlns:a16="http://schemas.microsoft.com/office/drawing/2014/main" id="{6889E806-339B-4528-85CB-CD0D57F8BDA8}"/>
                      </a:ext>
                    </a:extLst>
                  </p14:cNvPr>
                  <p14:cNvContentPartPr/>
                  <p14:nvPr/>
                </p14:nvContentPartPr>
                <p14:xfrm>
                  <a:off x="3920355" y="2520910"/>
                  <a:ext cx="311040" cy="133560"/>
                </p14:xfrm>
              </p:contentPart>
            </mc:Choice>
            <mc:Fallback xmlns="">
              <p:pic>
                <p:nvPicPr>
                  <p:cNvPr id="267" name="Ink 266">
                    <a:extLst>
                      <a:ext uri="{FF2B5EF4-FFF2-40B4-BE49-F238E27FC236}">
                        <a16:creationId xmlns:a16="http://schemas.microsoft.com/office/drawing/2014/main" id="{6889E806-339B-4528-85CB-CD0D57F8BDA8}"/>
                      </a:ext>
                    </a:extLst>
                  </p:cNvPr>
                  <p:cNvPicPr/>
                  <p:nvPr/>
                </p:nvPicPr>
                <p:blipFill>
                  <a:blip r:embed="rId43"/>
                  <a:stretch>
                    <a:fillRect/>
                  </a:stretch>
                </p:blipFill>
                <p:spPr>
                  <a:xfrm>
                    <a:off x="3899480" y="2499976"/>
                    <a:ext cx="352373" cy="175010"/>
                  </a:xfrm>
                  <a:prstGeom prst="rect">
                    <a:avLst/>
                  </a:prstGeom>
                </p:spPr>
              </p:pic>
            </mc:Fallback>
          </mc:AlternateContent>
        </p:grpSp>
        <p:grpSp>
          <p:nvGrpSpPr>
            <p:cNvPr id="191" name="Group 190">
              <a:extLst>
                <a:ext uri="{FF2B5EF4-FFF2-40B4-BE49-F238E27FC236}">
                  <a16:creationId xmlns:a16="http://schemas.microsoft.com/office/drawing/2014/main" id="{77305F04-86CD-D4C4-69C5-DDC48ED91637}"/>
                </a:ext>
              </a:extLst>
            </p:cNvPr>
            <p:cNvGrpSpPr/>
            <p:nvPr/>
          </p:nvGrpSpPr>
          <p:grpSpPr>
            <a:xfrm>
              <a:off x="1376432" y="2068191"/>
              <a:ext cx="449093" cy="200027"/>
              <a:chOff x="3829341" y="2484114"/>
              <a:chExt cx="449093" cy="200027"/>
            </a:xfrm>
          </p:grpSpPr>
          <p:grpSp>
            <p:nvGrpSpPr>
              <p:cNvPr id="249" name="Group 248">
                <a:extLst>
                  <a:ext uri="{FF2B5EF4-FFF2-40B4-BE49-F238E27FC236}">
                    <a16:creationId xmlns:a16="http://schemas.microsoft.com/office/drawing/2014/main" id="{A0C85CF9-DAEB-B11C-3428-5AD7F077232C}"/>
                  </a:ext>
                </a:extLst>
              </p:cNvPr>
              <p:cNvGrpSpPr/>
              <p:nvPr/>
            </p:nvGrpSpPr>
            <p:grpSpPr>
              <a:xfrm rot="16200000">
                <a:off x="3953874" y="2359581"/>
                <a:ext cx="200027" cy="449093"/>
                <a:chOff x="4102100" y="5402432"/>
                <a:chExt cx="200027" cy="449093"/>
              </a:xfrm>
            </p:grpSpPr>
            <p:grpSp>
              <p:nvGrpSpPr>
                <p:cNvPr id="252" name="Group 251">
                  <a:extLst>
                    <a:ext uri="{FF2B5EF4-FFF2-40B4-BE49-F238E27FC236}">
                      <a16:creationId xmlns:a16="http://schemas.microsoft.com/office/drawing/2014/main" id="{02898201-157C-8FF6-6C52-37701A4329E8}"/>
                    </a:ext>
                  </a:extLst>
                </p:cNvPr>
                <p:cNvGrpSpPr/>
                <p:nvPr/>
              </p:nvGrpSpPr>
              <p:grpSpPr>
                <a:xfrm>
                  <a:off x="4102100" y="5402432"/>
                  <a:ext cx="88900" cy="445918"/>
                  <a:chOff x="4102100" y="5402432"/>
                  <a:chExt cx="88900" cy="445918"/>
                </a:xfrm>
              </p:grpSpPr>
              <p:cxnSp>
                <p:nvCxnSpPr>
                  <p:cNvPr id="262" name="Straight Connector 261">
                    <a:extLst>
                      <a:ext uri="{FF2B5EF4-FFF2-40B4-BE49-F238E27FC236}">
                        <a16:creationId xmlns:a16="http://schemas.microsoft.com/office/drawing/2014/main" id="{BA474276-B542-F8F9-DCBD-45F2DCC4F0F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3" name="Straight Connector 262">
                    <a:extLst>
                      <a:ext uri="{FF2B5EF4-FFF2-40B4-BE49-F238E27FC236}">
                        <a16:creationId xmlns:a16="http://schemas.microsoft.com/office/drawing/2014/main" id="{ABDEC477-4DBD-E2C4-3049-E854441E849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4" name="Straight Connector 263">
                    <a:extLst>
                      <a:ext uri="{FF2B5EF4-FFF2-40B4-BE49-F238E27FC236}">
                        <a16:creationId xmlns:a16="http://schemas.microsoft.com/office/drawing/2014/main" id="{38D06528-218E-81F5-7950-F2A5F8A5452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53" name="Group 252">
                  <a:extLst>
                    <a:ext uri="{FF2B5EF4-FFF2-40B4-BE49-F238E27FC236}">
                      <a16:creationId xmlns:a16="http://schemas.microsoft.com/office/drawing/2014/main" id="{C68E01DA-141A-6B30-2647-BD94191C36A3}"/>
                    </a:ext>
                  </a:extLst>
                </p:cNvPr>
                <p:cNvGrpSpPr/>
                <p:nvPr/>
              </p:nvGrpSpPr>
              <p:grpSpPr>
                <a:xfrm flipH="1">
                  <a:off x="4213227" y="5405607"/>
                  <a:ext cx="88900" cy="445918"/>
                  <a:chOff x="4102100" y="5402432"/>
                  <a:chExt cx="88900" cy="445918"/>
                </a:xfrm>
              </p:grpSpPr>
              <p:cxnSp>
                <p:nvCxnSpPr>
                  <p:cNvPr id="259" name="Straight Connector 258">
                    <a:extLst>
                      <a:ext uri="{FF2B5EF4-FFF2-40B4-BE49-F238E27FC236}">
                        <a16:creationId xmlns:a16="http://schemas.microsoft.com/office/drawing/2014/main" id="{1AE52917-89DF-5ADA-AAA5-7751348AB8D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0" name="Straight Connector 259">
                    <a:extLst>
                      <a:ext uri="{FF2B5EF4-FFF2-40B4-BE49-F238E27FC236}">
                        <a16:creationId xmlns:a16="http://schemas.microsoft.com/office/drawing/2014/main" id="{AB09140C-682D-E3B4-0E90-175F6CD06605}"/>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1" name="Straight Connector 260">
                    <a:extLst>
                      <a:ext uri="{FF2B5EF4-FFF2-40B4-BE49-F238E27FC236}">
                        <a16:creationId xmlns:a16="http://schemas.microsoft.com/office/drawing/2014/main" id="{9DC0B684-E36D-7A15-229E-A3459EED4A9D}"/>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54" name="Straight Connector 253">
                  <a:extLst>
                    <a:ext uri="{FF2B5EF4-FFF2-40B4-BE49-F238E27FC236}">
                      <a16:creationId xmlns:a16="http://schemas.microsoft.com/office/drawing/2014/main" id="{90F49A00-450D-C230-5A4F-6A9B57F08DB3}"/>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4">
                  <p14:nvContentPartPr>
                    <p14:cNvPr id="255" name="Ink 254">
                      <a:extLst>
                        <a:ext uri="{FF2B5EF4-FFF2-40B4-BE49-F238E27FC236}">
                          <a16:creationId xmlns:a16="http://schemas.microsoft.com/office/drawing/2014/main" id="{3C2008A4-901F-3048-AC48-47E6E185F746}"/>
                        </a:ext>
                      </a:extLst>
                    </p14:cNvPr>
                    <p14:cNvContentPartPr/>
                    <p14:nvPr/>
                  </p14:nvContentPartPr>
                  <p14:xfrm>
                    <a:off x="4128385" y="5487940"/>
                    <a:ext cx="149760" cy="331560"/>
                  </p14:xfrm>
                </p:contentPart>
              </mc:Choice>
              <mc:Fallback xmlns="">
                <p:pic>
                  <p:nvPicPr>
                    <p:cNvPr id="255" name="Ink 254">
                      <a:extLst>
                        <a:ext uri="{FF2B5EF4-FFF2-40B4-BE49-F238E27FC236}">
                          <a16:creationId xmlns:a16="http://schemas.microsoft.com/office/drawing/2014/main" id="{3C2008A4-901F-3048-AC48-47E6E185F746}"/>
                        </a:ext>
                      </a:extLst>
                    </p:cNvPr>
                    <p:cNvPicPr/>
                    <p:nvPr/>
                  </p:nvPicPr>
                  <p:blipFill>
                    <a:blip r:embed="rId35"/>
                    <a:stretch>
                      <a:fillRect/>
                    </a:stretch>
                  </p:blipFill>
                  <p:spPr>
                    <a:xfrm>
                      <a:off x="4107469" y="5467035"/>
                      <a:ext cx="191174" cy="372953"/>
                    </a:xfrm>
                    <a:prstGeom prst="rect">
                      <a:avLst/>
                    </a:prstGeom>
                  </p:spPr>
                </p:pic>
              </mc:Fallback>
            </mc:AlternateContent>
            <p:grpSp>
              <p:nvGrpSpPr>
                <p:cNvPr id="256" name="Group 255">
                  <a:extLst>
                    <a:ext uri="{FF2B5EF4-FFF2-40B4-BE49-F238E27FC236}">
                      <a16:creationId xmlns:a16="http://schemas.microsoft.com/office/drawing/2014/main" id="{C7DB09DA-2F81-9E39-C104-DE62BA5B7B3D}"/>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45">
                    <p14:nvContentPartPr>
                      <p14:cNvPr id="257" name="Ink 256">
                        <a:extLst>
                          <a:ext uri="{FF2B5EF4-FFF2-40B4-BE49-F238E27FC236}">
                            <a16:creationId xmlns:a16="http://schemas.microsoft.com/office/drawing/2014/main" id="{FD70864C-A1CD-152D-00BD-AC2E2B0C8EF9}"/>
                          </a:ext>
                        </a:extLst>
                      </p14:cNvPr>
                      <p14:cNvContentPartPr/>
                      <p14:nvPr/>
                    </p14:nvContentPartPr>
                    <p14:xfrm>
                      <a:off x="4157905" y="5427820"/>
                      <a:ext cx="124200" cy="117000"/>
                    </p14:xfrm>
                  </p:contentPart>
                </mc:Choice>
                <mc:Fallback xmlns="">
                  <p:pic>
                    <p:nvPicPr>
                      <p:cNvPr id="257" name="Ink 256">
                        <a:extLst>
                          <a:ext uri="{FF2B5EF4-FFF2-40B4-BE49-F238E27FC236}">
                            <a16:creationId xmlns:a16="http://schemas.microsoft.com/office/drawing/2014/main" id="{FD70864C-A1CD-152D-00BD-AC2E2B0C8EF9}"/>
                          </a:ext>
                        </a:extLst>
                      </p:cNvPr>
                      <p:cNvPicPr/>
                      <p:nvPr/>
                    </p:nvPicPr>
                    <p:blipFill>
                      <a:blip r:embed="rId3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58" name="Ink 257">
                        <a:extLst>
                          <a:ext uri="{FF2B5EF4-FFF2-40B4-BE49-F238E27FC236}">
                            <a16:creationId xmlns:a16="http://schemas.microsoft.com/office/drawing/2014/main" id="{6D26B673-A575-414D-503E-E96F8861CA46}"/>
                          </a:ext>
                        </a:extLst>
                      </p14:cNvPr>
                      <p14:cNvContentPartPr/>
                      <p14:nvPr/>
                    </p14:nvContentPartPr>
                    <p14:xfrm>
                      <a:off x="4238545" y="5489380"/>
                      <a:ext cx="31320" cy="11160"/>
                    </p14:xfrm>
                  </p:contentPart>
                </mc:Choice>
                <mc:Fallback xmlns="">
                  <p:pic>
                    <p:nvPicPr>
                      <p:cNvPr id="258" name="Ink 257">
                        <a:extLst>
                          <a:ext uri="{FF2B5EF4-FFF2-40B4-BE49-F238E27FC236}">
                            <a16:creationId xmlns:a16="http://schemas.microsoft.com/office/drawing/2014/main" id="{6D26B673-A575-414D-503E-E96F8861CA46}"/>
                          </a:ext>
                        </a:extLst>
                      </p:cNvPr>
                      <p:cNvPicPr/>
                      <p:nvPr/>
                    </p:nvPicPr>
                    <p:blipFill>
                      <a:blip r:embed="rId3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47">
                <p14:nvContentPartPr>
                  <p14:cNvPr id="250" name="Ink 249">
                    <a:extLst>
                      <a:ext uri="{FF2B5EF4-FFF2-40B4-BE49-F238E27FC236}">
                        <a16:creationId xmlns:a16="http://schemas.microsoft.com/office/drawing/2014/main" id="{2F9C1D48-1F1A-DAA2-1013-997E0810E7C4}"/>
                      </a:ext>
                    </a:extLst>
                  </p14:cNvPr>
                  <p14:cNvContentPartPr/>
                  <p14:nvPr/>
                </p14:nvContentPartPr>
                <p14:xfrm>
                  <a:off x="3924315" y="2615230"/>
                  <a:ext cx="220680" cy="34920"/>
                </p14:xfrm>
              </p:contentPart>
            </mc:Choice>
            <mc:Fallback xmlns="">
              <p:pic>
                <p:nvPicPr>
                  <p:cNvPr id="250" name="Ink 249">
                    <a:extLst>
                      <a:ext uri="{FF2B5EF4-FFF2-40B4-BE49-F238E27FC236}">
                        <a16:creationId xmlns:a16="http://schemas.microsoft.com/office/drawing/2014/main" id="{2F9C1D48-1F1A-DAA2-1013-997E0810E7C4}"/>
                      </a:ext>
                    </a:extLst>
                  </p:cNvPr>
                  <p:cNvPicPr/>
                  <p:nvPr/>
                </p:nvPicPr>
                <p:blipFill>
                  <a:blip r:embed="rId4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51" name="Ink 250">
                    <a:extLst>
                      <a:ext uri="{FF2B5EF4-FFF2-40B4-BE49-F238E27FC236}">
                        <a16:creationId xmlns:a16="http://schemas.microsoft.com/office/drawing/2014/main" id="{0C18FD44-33F8-3BB4-BBBD-7DC7B02E8CCA}"/>
                      </a:ext>
                    </a:extLst>
                  </p14:cNvPr>
                  <p14:cNvContentPartPr/>
                  <p14:nvPr/>
                </p14:nvContentPartPr>
                <p14:xfrm>
                  <a:off x="3920355" y="2520910"/>
                  <a:ext cx="311040" cy="133560"/>
                </p14:xfrm>
              </p:contentPart>
            </mc:Choice>
            <mc:Fallback xmlns="">
              <p:pic>
                <p:nvPicPr>
                  <p:cNvPr id="251" name="Ink 250">
                    <a:extLst>
                      <a:ext uri="{FF2B5EF4-FFF2-40B4-BE49-F238E27FC236}">
                        <a16:creationId xmlns:a16="http://schemas.microsoft.com/office/drawing/2014/main" id="{0C18FD44-33F8-3BB4-BBBD-7DC7B02E8CCA}"/>
                      </a:ext>
                    </a:extLst>
                  </p:cNvPr>
                  <p:cNvPicPr/>
                  <p:nvPr/>
                </p:nvPicPr>
                <p:blipFill>
                  <a:blip r:embed="rId43"/>
                  <a:stretch>
                    <a:fillRect/>
                  </a:stretch>
                </p:blipFill>
                <p:spPr>
                  <a:xfrm>
                    <a:off x="3899480" y="2499976"/>
                    <a:ext cx="352373" cy="175010"/>
                  </a:xfrm>
                  <a:prstGeom prst="rect">
                    <a:avLst/>
                  </a:prstGeom>
                </p:spPr>
              </p:pic>
            </mc:Fallback>
          </mc:AlternateContent>
        </p:grpSp>
        <p:grpSp>
          <p:nvGrpSpPr>
            <p:cNvPr id="192" name="Group 191">
              <a:extLst>
                <a:ext uri="{FF2B5EF4-FFF2-40B4-BE49-F238E27FC236}">
                  <a16:creationId xmlns:a16="http://schemas.microsoft.com/office/drawing/2014/main" id="{96D7563E-EEF6-8CC4-0D70-41E19698E157}"/>
                </a:ext>
              </a:extLst>
            </p:cNvPr>
            <p:cNvGrpSpPr/>
            <p:nvPr/>
          </p:nvGrpSpPr>
          <p:grpSpPr>
            <a:xfrm>
              <a:off x="1349691" y="1669398"/>
              <a:ext cx="449093" cy="200027"/>
              <a:chOff x="3829341" y="2484114"/>
              <a:chExt cx="449093" cy="200027"/>
            </a:xfrm>
          </p:grpSpPr>
          <p:grpSp>
            <p:nvGrpSpPr>
              <p:cNvPr id="233" name="Group 232">
                <a:extLst>
                  <a:ext uri="{FF2B5EF4-FFF2-40B4-BE49-F238E27FC236}">
                    <a16:creationId xmlns:a16="http://schemas.microsoft.com/office/drawing/2014/main" id="{814A1716-A947-FC31-C09A-361E1D65BAB5}"/>
                  </a:ext>
                </a:extLst>
              </p:cNvPr>
              <p:cNvGrpSpPr/>
              <p:nvPr/>
            </p:nvGrpSpPr>
            <p:grpSpPr>
              <a:xfrm rot="16200000">
                <a:off x="3953874" y="2359581"/>
                <a:ext cx="200027" cy="449093"/>
                <a:chOff x="4102100" y="5402432"/>
                <a:chExt cx="200027" cy="449093"/>
              </a:xfrm>
            </p:grpSpPr>
            <p:grpSp>
              <p:nvGrpSpPr>
                <p:cNvPr id="236" name="Group 235">
                  <a:extLst>
                    <a:ext uri="{FF2B5EF4-FFF2-40B4-BE49-F238E27FC236}">
                      <a16:creationId xmlns:a16="http://schemas.microsoft.com/office/drawing/2014/main" id="{05E24ACA-1772-1A65-AFD0-90FB130D7A5C}"/>
                    </a:ext>
                  </a:extLst>
                </p:cNvPr>
                <p:cNvGrpSpPr/>
                <p:nvPr/>
              </p:nvGrpSpPr>
              <p:grpSpPr>
                <a:xfrm>
                  <a:off x="4102100" y="5402432"/>
                  <a:ext cx="88900" cy="445918"/>
                  <a:chOff x="4102100" y="5402432"/>
                  <a:chExt cx="88900" cy="445918"/>
                </a:xfrm>
              </p:grpSpPr>
              <p:cxnSp>
                <p:nvCxnSpPr>
                  <p:cNvPr id="246" name="Straight Connector 245">
                    <a:extLst>
                      <a:ext uri="{FF2B5EF4-FFF2-40B4-BE49-F238E27FC236}">
                        <a16:creationId xmlns:a16="http://schemas.microsoft.com/office/drawing/2014/main" id="{06E75FC1-5C14-ED87-FE3F-8E8C74CB3AA4}"/>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09C96FA5-FABB-176D-F1F5-A58446D8E10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8" name="Straight Connector 247">
                    <a:extLst>
                      <a:ext uri="{FF2B5EF4-FFF2-40B4-BE49-F238E27FC236}">
                        <a16:creationId xmlns:a16="http://schemas.microsoft.com/office/drawing/2014/main" id="{1F835C52-74B1-F251-7D87-D80AF378D30D}"/>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37" name="Group 236">
                  <a:extLst>
                    <a:ext uri="{FF2B5EF4-FFF2-40B4-BE49-F238E27FC236}">
                      <a16:creationId xmlns:a16="http://schemas.microsoft.com/office/drawing/2014/main" id="{39728A24-0F97-CE92-3774-3C532DD294D5}"/>
                    </a:ext>
                  </a:extLst>
                </p:cNvPr>
                <p:cNvGrpSpPr/>
                <p:nvPr/>
              </p:nvGrpSpPr>
              <p:grpSpPr>
                <a:xfrm flipH="1">
                  <a:off x="4213227" y="5405607"/>
                  <a:ext cx="88900" cy="445918"/>
                  <a:chOff x="4102100" y="5402432"/>
                  <a:chExt cx="88900" cy="445918"/>
                </a:xfrm>
              </p:grpSpPr>
              <p:cxnSp>
                <p:nvCxnSpPr>
                  <p:cNvPr id="243" name="Straight Connector 242">
                    <a:extLst>
                      <a:ext uri="{FF2B5EF4-FFF2-40B4-BE49-F238E27FC236}">
                        <a16:creationId xmlns:a16="http://schemas.microsoft.com/office/drawing/2014/main" id="{39EC0FDE-573D-1C0D-CB9C-314C88750734}"/>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4" name="Straight Connector 243">
                    <a:extLst>
                      <a:ext uri="{FF2B5EF4-FFF2-40B4-BE49-F238E27FC236}">
                        <a16:creationId xmlns:a16="http://schemas.microsoft.com/office/drawing/2014/main" id="{73637075-CFB2-AA27-7E7E-869AE3CFF72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5" name="Straight Connector 244">
                    <a:extLst>
                      <a:ext uri="{FF2B5EF4-FFF2-40B4-BE49-F238E27FC236}">
                        <a16:creationId xmlns:a16="http://schemas.microsoft.com/office/drawing/2014/main" id="{EDEEF5F6-63B8-A96A-36FD-B0D8D2B9675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38" name="Straight Connector 237">
                  <a:extLst>
                    <a:ext uri="{FF2B5EF4-FFF2-40B4-BE49-F238E27FC236}">
                      <a16:creationId xmlns:a16="http://schemas.microsoft.com/office/drawing/2014/main" id="{21483750-7B02-BCF7-F621-D91570C2849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9">
                  <p14:nvContentPartPr>
                    <p14:cNvPr id="239" name="Ink 238">
                      <a:extLst>
                        <a:ext uri="{FF2B5EF4-FFF2-40B4-BE49-F238E27FC236}">
                          <a16:creationId xmlns:a16="http://schemas.microsoft.com/office/drawing/2014/main" id="{80C69971-8667-011E-63B1-7E57B29B7733}"/>
                        </a:ext>
                      </a:extLst>
                    </p14:cNvPr>
                    <p14:cNvContentPartPr/>
                    <p14:nvPr/>
                  </p14:nvContentPartPr>
                  <p14:xfrm>
                    <a:off x="4128385" y="5487940"/>
                    <a:ext cx="149760" cy="331560"/>
                  </p14:xfrm>
                </p:contentPart>
              </mc:Choice>
              <mc:Fallback xmlns="">
                <p:pic>
                  <p:nvPicPr>
                    <p:cNvPr id="239" name="Ink 238">
                      <a:extLst>
                        <a:ext uri="{FF2B5EF4-FFF2-40B4-BE49-F238E27FC236}">
                          <a16:creationId xmlns:a16="http://schemas.microsoft.com/office/drawing/2014/main" id="{80C69971-8667-011E-63B1-7E57B29B7733}"/>
                        </a:ext>
                      </a:extLst>
                    </p:cNvPr>
                    <p:cNvPicPr/>
                    <p:nvPr/>
                  </p:nvPicPr>
                  <p:blipFill>
                    <a:blip r:embed="rId35"/>
                    <a:stretch>
                      <a:fillRect/>
                    </a:stretch>
                  </p:blipFill>
                  <p:spPr>
                    <a:xfrm>
                      <a:off x="4107469" y="5467035"/>
                      <a:ext cx="191174" cy="372953"/>
                    </a:xfrm>
                    <a:prstGeom prst="rect">
                      <a:avLst/>
                    </a:prstGeom>
                  </p:spPr>
                </p:pic>
              </mc:Fallback>
            </mc:AlternateContent>
            <p:grpSp>
              <p:nvGrpSpPr>
                <p:cNvPr id="240" name="Group 239">
                  <a:extLst>
                    <a:ext uri="{FF2B5EF4-FFF2-40B4-BE49-F238E27FC236}">
                      <a16:creationId xmlns:a16="http://schemas.microsoft.com/office/drawing/2014/main" id="{5039D95C-5F6C-FD13-C627-ABA8FDFA94CC}"/>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50">
                    <p14:nvContentPartPr>
                      <p14:cNvPr id="241" name="Ink 240">
                        <a:extLst>
                          <a:ext uri="{FF2B5EF4-FFF2-40B4-BE49-F238E27FC236}">
                            <a16:creationId xmlns:a16="http://schemas.microsoft.com/office/drawing/2014/main" id="{5CAFFF8A-8035-7F98-726F-A2721DC889D2}"/>
                          </a:ext>
                        </a:extLst>
                      </p14:cNvPr>
                      <p14:cNvContentPartPr/>
                      <p14:nvPr/>
                    </p14:nvContentPartPr>
                    <p14:xfrm>
                      <a:off x="4157905" y="5427820"/>
                      <a:ext cx="124200" cy="117000"/>
                    </p14:xfrm>
                  </p:contentPart>
                </mc:Choice>
                <mc:Fallback xmlns="">
                  <p:pic>
                    <p:nvPicPr>
                      <p:cNvPr id="241" name="Ink 240">
                        <a:extLst>
                          <a:ext uri="{FF2B5EF4-FFF2-40B4-BE49-F238E27FC236}">
                            <a16:creationId xmlns:a16="http://schemas.microsoft.com/office/drawing/2014/main" id="{5CAFFF8A-8035-7F98-726F-A2721DC889D2}"/>
                          </a:ext>
                        </a:extLst>
                      </p:cNvPr>
                      <p:cNvPicPr/>
                      <p:nvPr/>
                    </p:nvPicPr>
                    <p:blipFill>
                      <a:blip r:embed="rId3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42" name="Ink 241">
                        <a:extLst>
                          <a:ext uri="{FF2B5EF4-FFF2-40B4-BE49-F238E27FC236}">
                            <a16:creationId xmlns:a16="http://schemas.microsoft.com/office/drawing/2014/main" id="{2546E62C-73AE-AB0F-A3B0-44DB8D51CA70}"/>
                          </a:ext>
                        </a:extLst>
                      </p14:cNvPr>
                      <p14:cNvContentPartPr/>
                      <p14:nvPr/>
                    </p14:nvContentPartPr>
                    <p14:xfrm>
                      <a:off x="4238545" y="5489380"/>
                      <a:ext cx="31320" cy="11160"/>
                    </p14:xfrm>
                  </p:contentPart>
                </mc:Choice>
                <mc:Fallback xmlns="">
                  <p:pic>
                    <p:nvPicPr>
                      <p:cNvPr id="242" name="Ink 241">
                        <a:extLst>
                          <a:ext uri="{FF2B5EF4-FFF2-40B4-BE49-F238E27FC236}">
                            <a16:creationId xmlns:a16="http://schemas.microsoft.com/office/drawing/2014/main" id="{2546E62C-73AE-AB0F-A3B0-44DB8D51CA70}"/>
                          </a:ext>
                        </a:extLst>
                      </p:cNvPr>
                      <p:cNvPicPr/>
                      <p:nvPr/>
                    </p:nvPicPr>
                    <p:blipFill>
                      <a:blip r:embed="rId3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52">
                <p14:nvContentPartPr>
                  <p14:cNvPr id="234" name="Ink 233">
                    <a:extLst>
                      <a:ext uri="{FF2B5EF4-FFF2-40B4-BE49-F238E27FC236}">
                        <a16:creationId xmlns:a16="http://schemas.microsoft.com/office/drawing/2014/main" id="{7A77ADC4-40E6-FB77-2C69-972D4D7CFBED}"/>
                      </a:ext>
                    </a:extLst>
                  </p14:cNvPr>
                  <p14:cNvContentPartPr/>
                  <p14:nvPr/>
                </p14:nvContentPartPr>
                <p14:xfrm>
                  <a:off x="3924315" y="2615230"/>
                  <a:ext cx="220680" cy="34920"/>
                </p14:xfrm>
              </p:contentPart>
            </mc:Choice>
            <mc:Fallback xmlns="">
              <p:pic>
                <p:nvPicPr>
                  <p:cNvPr id="234" name="Ink 233">
                    <a:extLst>
                      <a:ext uri="{FF2B5EF4-FFF2-40B4-BE49-F238E27FC236}">
                        <a16:creationId xmlns:a16="http://schemas.microsoft.com/office/drawing/2014/main" id="{7A77ADC4-40E6-FB77-2C69-972D4D7CFBED}"/>
                      </a:ext>
                    </a:extLst>
                  </p:cNvPr>
                  <p:cNvPicPr/>
                  <p:nvPr/>
                </p:nvPicPr>
                <p:blipFill>
                  <a:blip r:embed="rId4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35" name="Ink 234">
                    <a:extLst>
                      <a:ext uri="{FF2B5EF4-FFF2-40B4-BE49-F238E27FC236}">
                        <a16:creationId xmlns:a16="http://schemas.microsoft.com/office/drawing/2014/main" id="{6618FC71-7157-89A3-4621-EE6DB47963A1}"/>
                      </a:ext>
                    </a:extLst>
                  </p14:cNvPr>
                  <p14:cNvContentPartPr/>
                  <p14:nvPr/>
                </p14:nvContentPartPr>
                <p14:xfrm>
                  <a:off x="3920355" y="2520910"/>
                  <a:ext cx="311040" cy="133560"/>
                </p14:xfrm>
              </p:contentPart>
            </mc:Choice>
            <mc:Fallback xmlns="">
              <p:pic>
                <p:nvPicPr>
                  <p:cNvPr id="235" name="Ink 234">
                    <a:extLst>
                      <a:ext uri="{FF2B5EF4-FFF2-40B4-BE49-F238E27FC236}">
                        <a16:creationId xmlns:a16="http://schemas.microsoft.com/office/drawing/2014/main" id="{6618FC71-7157-89A3-4621-EE6DB47963A1}"/>
                      </a:ext>
                    </a:extLst>
                  </p:cNvPr>
                  <p:cNvPicPr/>
                  <p:nvPr/>
                </p:nvPicPr>
                <p:blipFill>
                  <a:blip r:embed="rId43"/>
                  <a:stretch>
                    <a:fillRect/>
                  </a:stretch>
                </p:blipFill>
                <p:spPr>
                  <a:xfrm>
                    <a:off x="3899480" y="2499976"/>
                    <a:ext cx="352373" cy="175010"/>
                  </a:xfrm>
                  <a:prstGeom prst="rect">
                    <a:avLst/>
                  </a:prstGeom>
                </p:spPr>
              </p:pic>
            </mc:Fallback>
          </mc:AlternateContent>
        </p:grpSp>
        <p:cxnSp>
          <p:nvCxnSpPr>
            <p:cNvPr id="193" name="Straight Connector 192">
              <a:extLst>
                <a:ext uri="{FF2B5EF4-FFF2-40B4-BE49-F238E27FC236}">
                  <a16:creationId xmlns:a16="http://schemas.microsoft.com/office/drawing/2014/main" id="{941C65A0-E9BA-4818-ACF1-D1884006C0B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4" name="Straight Connector 193">
              <a:extLst>
                <a:ext uri="{FF2B5EF4-FFF2-40B4-BE49-F238E27FC236}">
                  <a16:creationId xmlns:a16="http://schemas.microsoft.com/office/drawing/2014/main" id="{EA881CC1-0E71-E0B5-C143-B7B24ACC15F6}"/>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0B5DD14F-0D0A-FF2E-B436-DF55BDB0D514}"/>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96" name="Group 195">
              <a:extLst>
                <a:ext uri="{FF2B5EF4-FFF2-40B4-BE49-F238E27FC236}">
                  <a16:creationId xmlns:a16="http://schemas.microsoft.com/office/drawing/2014/main" id="{15EBE7F6-DF26-565E-2714-D643610B05B7}"/>
                </a:ext>
              </a:extLst>
            </p:cNvPr>
            <p:cNvGrpSpPr/>
            <p:nvPr/>
          </p:nvGrpSpPr>
          <p:grpSpPr>
            <a:xfrm>
              <a:off x="1251090" y="2833760"/>
              <a:ext cx="449093" cy="200027"/>
              <a:chOff x="3829341" y="2484114"/>
              <a:chExt cx="449093" cy="200027"/>
            </a:xfrm>
          </p:grpSpPr>
          <p:grpSp>
            <p:nvGrpSpPr>
              <p:cNvPr id="217" name="Group 216">
                <a:extLst>
                  <a:ext uri="{FF2B5EF4-FFF2-40B4-BE49-F238E27FC236}">
                    <a16:creationId xmlns:a16="http://schemas.microsoft.com/office/drawing/2014/main" id="{E642669B-5217-5BD2-0945-CBE1AA4D891A}"/>
                  </a:ext>
                </a:extLst>
              </p:cNvPr>
              <p:cNvGrpSpPr/>
              <p:nvPr/>
            </p:nvGrpSpPr>
            <p:grpSpPr>
              <a:xfrm rot="16200000">
                <a:off x="3953874" y="2359581"/>
                <a:ext cx="200027" cy="449093"/>
                <a:chOff x="4102100" y="5402432"/>
                <a:chExt cx="200027" cy="449093"/>
              </a:xfrm>
            </p:grpSpPr>
            <p:grpSp>
              <p:nvGrpSpPr>
                <p:cNvPr id="220" name="Group 219">
                  <a:extLst>
                    <a:ext uri="{FF2B5EF4-FFF2-40B4-BE49-F238E27FC236}">
                      <a16:creationId xmlns:a16="http://schemas.microsoft.com/office/drawing/2014/main" id="{75A223F4-1AC0-61F1-D6D4-1FF5C67D8E67}"/>
                    </a:ext>
                  </a:extLst>
                </p:cNvPr>
                <p:cNvGrpSpPr/>
                <p:nvPr/>
              </p:nvGrpSpPr>
              <p:grpSpPr>
                <a:xfrm>
                  <a:off x="4102100" y="5402432"/>
                  <a:ext cx="88900" cy="445918"/>
                  <a:chOff x="4102100" y="5402432"/>
                  <a:chExt cx="88900" cy="445918"/>
                </a:xfrm>
              </p:grpSpPr>
              <p:cxnSp>
                <p:nvCxnSpPr>
                  <p:cNvPr id="230" name="Straight Connector 229">
                    <a:extLst>
                      <a:ext uri="{FF2B5EF4-FFF2-40B4-BE49-F238E27FC236}">
                        <a16:creationId xmlns:a16="http://schemas.microsoft.com/office/drawing/2014/main" id="{AABF69DA-ED71-1C3F-9783-C1A2BA64AF4C}"/>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1" name="Straight Connector 230">
                    <a:extLst>
                      <a:ext uri="{FF2B5EF4-FFF2-40B4-BE49-F238E27FC236}">
                        <a16:creationId xmlns:a16="http://schemas.microsoft.com/office/drawing/2014/main" id="{79B90AD7-0BBB-6B7B-1AF0-4D7A75659782}"/>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2" name="Straight Connector 231">
                    <a:extLst>
                      <a:ext uri="{FF2B5EF4-FFF2-40B4-BE49-F238E27FC236}">
                        <a16:creationId xmlns:a16="http://schemas.microsoft.com/office/drawing/2014/main" id="{A282095E-30FF-73B6-1E04-78142940D96F}"/>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21" name="Group 220">
                  <a:extLst>
                    <a:ext uri="{FF2B5EF4-FFF2-40B4-BE49-F238E27FC236}">
                      <a16:creationId xmlns:a16="http://schemas.microsoft.com/office/drawing/2014/main" id="{640549E4-3017-E464-BECD-3C4A1BFE07BC}"/>
                    </a:ext>
                  </a:extLst>
                </p:cNvPr>
                <p:cNvGrpSpPr/>
                <p:nvPr/>
              </p:nvGrpSpPr>
              <p:grpSpPr>
                <a:xfrm flipH="1">
                  <a:off x="4213227" y="5405607"/>
                  <a:ext cx="88900" cy="445918"/>
                  <a:chOff x="4102100" y="5402432"/>
                  <a:chExt cx="88900" cy="445918"/>
                </a:xfrm>
              </p:grpSpPr>
              <p:cxnSp>
                <p:nvCxnSpPr>
                  <p:cNvPr id="227" name="Straight Connector 226">
                    <a:extLst>
                      <a:ext uri="{FF2B5EF4-FFF2-40B4-BE49-F238E27FC236}">
                        <a16:creationId xmlns:a16="http://schemas.microsoft.com/office/drawing/2014/main" id="{0EFDABEC-8156-BF13-6846-0AA2AD8906C6}"/>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8" name="Straight Connector 227">
                    <a:extLst>
                      <a:ext uri="{FF2B5EF4-FFF2-40B4-BE49-F238E27FC236}">
                        <a16:creationId xmlns:a16="http://schemas.microsoft.com/office/drawing/2014/main" id="{2CD958E3-7F65-10C4-D779-090047CD99D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9" name="Straight Connector 228">
                    <a:extLst>
                      <a:ext uri="{FF2B5EF4-FFF2-40B4-BE49-F238E27FC236}">
                        <a16:creationId xmlns:a16="http://schemas.microsoft.com/office/drawing/2014/main" id="{10D26213-65A5-3781-FF34-9DF5D445CCA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22" name="Straight Connector 221">
                  <a:extLst>
                    <a:ext uri="{FF2B5EF4-FFF2-40B4-BE49-F238E27FC236}">
                      <a16:creationId xmlns:a16="http://schemas.microsoft.com/office/drawing/2014/main" id="{FCF42F8B-17AE-93CF-8961-2A66F68C0DAD}"/>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54">
                  <p14:nvContentPartPr>
                    <p14:cNvPr id="223" name="Ink 222">
                      <a:extLst>
                        <a:ext uri="{FF2B5EF4-FFF2-40B4-BE49-F238E27FC236}">
                          <a16:creationId xmlns:a16="http://schemas.microsoft.com/office/drawing/2014/main" id="{178E3E10-B7C0-4BCF-A388-A2B9ED22ED05}"/>
                        </a:ext>
                      </a:extLst>
                    </p14:cNvPr>
                    <p14:cNvContentPartPr/>
                    <p14:nvPr/>
                  </p14:nvContentPartPr>
                  <p14:xfrm>
                    <a:off x="4128385" y="5487940"/>
                    <a:ext cx="149760" cy="331560"/>
                  </p14:xfrm>
                </p:contentPart>
              </mc:Choice>
              <mc:Fallback xmlns="">
                <p:pic>
                  <p:nvPicPr>
                    <p:cNvPr id="223" name="Ink 222">
                      <a:extLst>
                        <a:ext uri="{FF2B5EF4-FFF2-40B4-BE49-F238E27FC236}">
                          <a16:creationId xmlns:a16="http://schemas.microsoft.com/office/drawing/2014/main" id="{178E3E10-B7C0-4BCF-A388-A2B9ED22ED05}"/>
                        </a:ext>
                      </a:extLst>
                    </p:cNvPr>
                    <p:cNvPicPr/>
                    <p:nvPr/>
                  </p:nvPicPr>
                  <p:blipFill>
                    <a:blip r:embed="rId35"/>
                    <a:stretch>
                      <a:fillRect/>
                    </a:stretch>
                  </p:blipFill>
                  <p:spPr>
                    <a:xfrm>
                      <a:off x="4107469" y="5467035"/>
                      <a:ext cx="191174" cy="372953"/>
                    </a:xfrm>
                    <a:prstGeom prst="rect">
                      <a:avLst/>
                    </a:prstGeom>
                  </p:spPr>
                </p:pic>
              </mc:Fallback>
            </mc:AlternateContent>
            <p:grpSp>
              <p:nvGrpSpPr>
                <p:cNvPr id="224" name="Group 223">
                  <a:extLst>
                    <a:ext uri="{FF2B5EF4-FFF2-40B4-BE49-F238E27FC236}">
                      <a16:creationId xmlns:a16="http://schemas.microsoft.com/office/drawing/2014/main" id="{DB2C6A3D-D249-D703-736D-0EE28D8C6C94}"/>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55">
                    <p14:nvContentPartPr>
                      <p14:cNvPr id="225" name="Ink 224">
                        <a:extLst>
                          <a:ext uri="{FF2B5EF4-FFF2-40B4-BE49-F238E27FC236}">
                            <a16:creationId xmlns:a16="http://schemas.microsoft.com/office/drawing/2014/main" id="{C5AF6818-E701-48D2-6833-FF34DAA9EA33}"/>
                          </a:ext>
                        </a:extLst>
                      </p14:cNvPr>
                      <p14:cNvContentPartPr/>
                      <p14:nvPr/>
                    </p14:nvContentPartPr>
                    <p14:xfrm>
                      <a:off x="4157905" y="5427820"/>
                      <a:ext cx="124200" cy="117000"/>
                    </p14:xfrm>
                  </p:contentPart>
                </mc:Choice>
                <mc:Fallback xmlns="">
                  <p:pic>
                    <p:nvPicPr>
                      <p:cNvPr id="225" name="Ink 224">
                        <a:extLst>
                          <a:ext uri="{FF2B5EF4-FFF2-40B4-BE49-F238E27FC236}">
                            <a16:creationId xmlns:a16="http://schemas.microsoft.com/office/drawing/2014/main" id="{C5AF6818-E701-48D2-6833-FF34DAA9EA33}"/>
                          </a:ext>
                        </a:extLst>
                      </p:cNvPr>
                      <p:cNvPicPr/>
                      <p:nvPr/>
                    </p:nvPicPr>
                    <p:blipFill>
                      <a:blip r:embed="rId3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26" name="Ink 225">
                        <a:extLst>
                          <a:ext uri="{FF2B5EF4-FFF2-40B4-BE49-F238E27FC236}">
                            <a16:creationId xmlns:a16="http://schemas.microsoft.com/office/drawing/2014/main" id="{892F7717-7004-5642-81F0-E5B43AA70D16}"/>
                          </a:ext>
                        </a:extLst>
                      </p14:cNvPr>
                      <p14:cNvContentPartPr/>
                      <p14:nvPr/>
                    </p14:nvContentPartPr>
                    <p14:xfrm>
                      <a:off x="4238545" y="5489380"/>
                      <a:ext cx="31320" cy="11160"/>
                    </p14:xfrm>
                  </p:contentPart>
                </mc:Choice>
                <mc:Fallback xmlns="">
                  <p:pic>
                    <p:nvPicPr>
                      <p:cNvPr id="226" name="Ink 225">
                        <a:extLst>
                          <a:ext uri="{FF2B5EF4-FFF2-40B4-BE49-F238E27FC236}">
                            <a16:creationId xmlns:a16="http://schemas.microsoft.com/office/drawing/2014/main" id="{892F7717-7004-5642-81F0-E5B43AA70D16}"/>
                          </a:ext>
                        </a:extLst>
                      </p:cNvPr>
                      <p:cNvPicPr/>
                      <p:nvPr/>
                    </p:nvPicPr>
                    <p:blipFill>
                      <a:blip r:embed="rId3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57">
                <p14:nvContentPartPr>
                  <p14:cNvPr id="218" name="Ink 217">
                    <a:extLst>
                      <a:ext uri="{FF2B5EF4-FFF2-40B4-BE49-F238E27FC236}">
                        <a16:creationId xmlns:a16="http://schemas.microsoft.com/office/drawing/2014/main" id="{4757C19F-82D0-CE0E-8607-DBFA4008248F}"/>
                      </a:ext>
                    </a:extLst>
                  </p14:cNvPr>
                  <p14:cNvContentPartPr/>
                  <p14:nvPr/>
                </p14:nvContentPartPr>
                <p14:xfrm>
                  <a:off x="3924315" y="2615230"/>
                  <a:ext cx="220680" cy="34920"/>
                </p14:xfrm>
              </p:contentPart>
            </mc:Choice>
            <mc:Fallback xmlns="">
              <p:pic>
                <p:nvPicPr>
                  <p:cNvPr id="218" name="Ink 217">
                    <a:extLst>
                      <a:ext uri="{FF2B5EF4-FFF2-40B4-BE49-F238E27FC236}">
                        <a16:creationId xmlns:a16="http://schemas.microsoft.com/office/drawing/2014/main" id="{4757C19F-82D0-CE0E-8607-DBFA4008248F}"/>
                      </a:ext>
                    </a:extLst>
                  </p:cNvPr>
                  <p:cNvPicPr/>
                  <p:nvPr/>
                </p:nvPicPr>
                <p:blipFill>
                  <a:blip r:embed="rId4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19" name="Ink 218">
                    <a:extLst>
                      <a:ext uri="{FF2B5EF4-FFF2-40B4-BE49-F238E27FC236}">
                        <a16:creationId xmlns:a16="http://schemas.microsoft.com/office/drawing/2014/main" id="{B67174B4-4795-B3D7-4F5D-65B8C311B2C2}"/>
                      </a:ext>
                    </a:extLst>
                  </p14:cNvPr>
                  <p14:cNvContentPartPr/>
                  <p14:nvPr/>
                </p14:nvContentPartPr>
                <p14:xfrm>
                  <a:off x="3920355" y="2520910"/>
                  <a:ext cx="311040" cy="133560"/>
                </p14:xfrm>
              </p:contentPart>
            </mc:Choice>
            <mc:Fallback xmlns="">
              <p:pic>
                <p:nvPicPr>
                  <p:cNvPr id="219" name="Ink 218">
                    <a:extLst>
                      <a:ext uri="{FF2B5EF4-FFF2-40B4-BE49-F238E27FC236}">
                        <a16:creationId xmlns:a16="http://schemas.microsoft.com/office/drawing/2014/main" id="{B67174B4-4795-B3D7-4F5D-65B8C311B2C2}"/>
                      </a:ext>
                    </a:extLst>
                  </p:cNvPr>
                  <p:cNvPicPr/>
                  <p:nvPr/>
                </p:nvPicPr>
                <p:blipFill>
                  <a:blip r:embed="rId43"/>
                  <a:stretch>
                    <a:fillRect/>
                  </a:stretch>
                </p:blipFill>
                <p:spPr>
                  <a:xfrm>
                    <a:off x="3899480" y="2499976"/>
                    <a:ext cx="352373" cy="175010"/>
                  </a:xfrm>
                  <a:prstGeom prst="rect">
                    <a:avLst/>
                  </a:prstGeom>
                </p:spPr>
              </p:pic>
            </mc:Fallback>
          </mc:AlternateContent>
        </p:grpSp>
        <p:cxnSp>
          <p:nvCxnSpPr>
            <p:cNvPr id="197" name="Straight Connector 196">
              <a:extLst>
                <a:ext uri="{FF2B5EF4-FFF2-40B4-BE49-F238E27FC236}">
                  <a16:creationId xmlns:a16="http://schemas.microsoft.com/office/drawing/2014/main" id="{1909D148-ABDA-0D8B-8851-04CBFE840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8" name="Straight Connector 197">
              <a:extLst>
                <a:ext uri="{FF2B5EF4-FFF2-40B4-BE49-F238E27FC236}">
                  <a16:creationId xmlns:a16="http://schemas.microsoft.com/office/drawing/2014/main" id="{8E99C6B8-FE64-13E5-B2B9-4C2C516E6D62}"/>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9" name="Straight Connector 198">
              <a:extLst>
                <a:ext uri="{FF2B5EF4-FFF2-40B4-BE49-F238E27FC236}">
                  <a16:creationId xmlns:a16="http://schemas.microsoft.com/office/drawing/2014/main" id="{4EF7DF5A-20C6-D757-F536-9A4E19F404C5}"/>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00" name="Group 199">
              <a:extLst>
                <a:ext uri="{FF2B5EF4-FFF2-40B4-BE49-F238E27FC236}">
                  <a16:creationId xmlns:a16="http://schemas.microsoft.com/office/drawing/2014/main" id="{15FA42DE-F750-8FCC-78B5-1092F5ABED5C}"/>
                </a:ext>
              </a:extLst>
            </p:cNvPr>
            <p:cNvGrpSpPr/>
            <p:nvPr/>
          </p:nvGrpSpPr>
          <p:grpSpPr>
            <a:xfrm>
              <a:off x="1098378" y="3211708"/>
              <a:ext cx="449093" cy="200027"/>
              <a:chOff x="3829341" y="2484114"/>
              <a:chExt cx="449093" cy="200027"/>
            </a:xfrm>
          </p:grpSpPr>
          <p:grpSp>
            <p:nvGrpSpPr>
              <p:cNvPr id="201" name="Group 200">
                <a:extLst>
                  <a:ext uri="{FF2B5EF4-FFF2-40B4-BE49-F238E27FC236}">
                    <a16:creationId xmlns:a16="http://schemas.microsoft.com/office/drawing/2014/main" id="{6ACADB56-57C0-1207-845E-1690B17DB5D5}"/>
                  </a:ext>
                </a:extLst>
              </p:cNvPr>
              <p:cNvGrpSpPr/>
              <p:nvPr/>
            </p:nvGrpSpPr>
            <p:grpSpPr>
              <a:xfrm rot="16200000">
                <a:off x="3953874" y="2359581"/>
                <a:ext cx="200027" cy="449093"/>
                <a:chOff x="4102100" y="5402432"/>
                <a:chExt cx="200027" cy="449093"/>
              </a:xfrm>
            </p:grpSpPr>
            <p:grpSp>
              <p:nvGrpSpPr>
                <p:cNvPr id="204" name="Group 203">
                  <a:extLst>
                    <a:ext uri="{FF2B5EF4-FFF2-40B4-BE49-F238E27FC236}">
                      <a16:creationId xmlns:a16="http://schemas.microsoft.com/office/drawing/2014/main" id="{C24214C9-D354-A4E1-5958-2B24FBDB63A2}"/>
                    </a:ext>
                  </a:extLst>
                </p:cNvPr>
                <p:cNvGrpSpPr/>
                <p:nvPr/>
              </p:nvGrpSpPr>
              <p:grpSpPr>
                <a:xfrm>
                  <a:off x="4102100" y="5402432"/>
                  <a:ext cx="88900" cy="445918"/>
                  <a:chOff x="4102100" y="5402432"/>
                  <a:chExt cx="88900" cy="445918"/>
                </a:xfrm>
              </p:grpSpPr>
              <p:cxnSp>
                <p:nvCxnSpPr>
                  <p:cNvPr id="214" name="Straight Connector 213">
                    <a:extLst>
                      <a:ext uri="{FF2B5EF4-FFF2-40B4-BE49-F238E27FC236}">
                        <a16:creationId xmlns:a16="http://schemas.microsoft.com/office/drawing/2014/main" id="{C4AFB450-6FE1-F6F7-96F1-64C28BE2E0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5" name="Straight Connector 214">
                    <a:extLst>
                      <a:ext uri="{FF2B5EF4-FFF2-40B4-BE49-F238E27FC236}">
                        <a16:creationId xmlns:a16="http://schemas.microsoft.com/office/drawing/2014/main" id="{91E1C901-DE59-C279-AB65-E25CDF39EF9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6" name="Straight Connector 215">
                    <a:extLst>
                      <a:ext uri="{FF2B5EF4-FFF2-40B4-BE49-F238E27FC236}">
                        <a16:creationId xmlns:a16="http://schemas.microsoft.com/office/drawing/2014/main" id="{BB7765B4-7300-CF8F-F34B-4BE7BFA04A6F}"/>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05" name="Group 204">
                  <a:extLst>
                    <a:ext uri="{FF2B5EF4-FFF2-40B4-BE49-F238E27FC236}">
                      <a16:creationId xmlns:a16="http://schemas.microsoft.com/office/drawing/2014/main" id="{79B77345-CA36-C93E-9689-F592800001E8}"/>
                    </a:ext>
                  </a:extLst>
                </p:cNvPr>
                <p:cNvGrpSpPr/>
                <p:nvPr/>
              </p:nvGrpSpPr>
              <p:grpSpPr>
                <a:xfrm flipH="1">
                  <a:off x="4213227" y="5405607"/>
                  <a:ext cx="88900" cy="445918"/>
                  <a:chOff x="4102100" y="5402432"/>
                  <a:chExt cx="88900" cy="445918"/>
                </a:xfrm>
              </p:grpSpPr>
              <p:cxnSp>
                <p:nvCxnSpPr>
                  <p:cNvPr id="211" name="Straight Connector 210">
                    <a:extLst>
                      <a:ext uri="{FF2B5EF4-FFF2-40B4-BE49-F238E27FC236}">
                        <a16:creationId xmlns:a16="http://schemas.microsoft.com/office/drawing/2014/main" id="{7617BBD7-D413-AF96-888B-83FD8AF7C6E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2" name="Straight Connector 211">
                    <a:extLst>
                      <a:ext uri="{FF2B5EF4-FFF2-40B4-BE49-F238E27FC236}">
                        <a16:creationId xmlns:a16="http://schemas.microsoft.com/office/drawing/2014/main" id="{AF0B6C33-30AB-EFF2-091D-DAF637960AE8}"/>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3" name="Straight Connector 212">
                    <a:extLst>
                      <a:ext uri="{FF2B5EF4-FFF2-40B4-BE49-F238E27FC236}">
                        <a16:creationId xmlns:a16="http://schemas.microsoft.com/office/drawing/2014/main" id="{9541529D-F8F5-B8B3-96CE-FE238E05BD6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06" name="Straight Connector 205">
                  <a:extLst>
                    <a:ext uri="{FF2B5EF4-FFF2-40B4-BE49-F238E27FC236}">
                      <a16:creationId xmlns:a16="http://schemas.microsoft.com/office/drawing/2014/main" id="{0AD82BBF-1EEA-AAF4-7861-FF9A27407D7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59">
                  <p14:nvContentPartPr>
                    <p14:cNvPr id="207" name="Ink 206">
                      <a:extLst>
                        <a:ext uri="{FF2B5EF4-FFF2-40B4-BE49-F238E27FC236}">
                          <a16:creationId xmlns:a16="http://schemas.microsoft.com/office/drawing/2014/main" id="{C0F65899-C2A4-2926-0477-3B359DDC2428}"/>
                        </a:ext>
                      </a:extLst>
                    </p14:cNvPr>
                    <p14:cNvContentPartPr/>
                    <p14:nvPr/>
                  </p14:nvContentPartPr>
                  <p14:xfrm>
                    <a:off x="4128385" y="5487940"/>
                    <a:ext cx="149760" cy="331560"/>
                  </p14:xfrm>
                </p:contentPart>
              </mc:Choice>
              <mc:Fallback xmlns="">
                <p:pic>
                  <p:nvPicPr>
                    <p:cNvPr id="207" name="Ink 206">
                      <a:extLst>
                        <a:ext uri="{FF2B5EF4-FFF2-40B4-BE49-F238E27FC236}">
                          <a16:creationId xmlns:a16="http://schemas.microsoft.com/office/drawing/2014/main" id="{C0F65899-C2A4-2926-0477-3B359DDC2428}"/>
                        </a:ext>
                      </a:extLst>
                    </p:cNvPr>
                    <p:cNvPicPr/>
                    <p:nvPr/>
                  </p:nvPicPr>
                  <p:blipFill>
                    <a:blip r:embed="rId35"/>
                    <a:stretch>
                      <a:fillRect/>
                    </a:stretch>
                  </p:blipFill>
                  <p:spPr>
                    <a:xfrm>
                      <a:off x="4107469" y="5467035"/>
                      <a:ext cx="191174" cy="372953"/>
                    </a:xfrm>
                    <a:prstGeom prst="rect">
                      <a:avLst/>
                    </a:prstGeom>
                  </p:spPr>
                </p:pic>
              </mc:Fallback>
            </mc:AlternateContent>
            <p:grpSp>
              <p:nvGrpSpPr>
                <p:cNvPr id="208" name="Group 207">
                  <a:extLst>
                    <a:ext uri="{FF2B5EF4-FFF2-40B4-BE49-F238E27FC236}">
                      <a16:creationId xmlns:a16="http://schemas.microsoft.com/office/drawing/2014/main" id="{5BF6556E-09B5-9991-96D5-F071B8F273C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60">
                    <p14:nvContentPartPr>
                      <p14:cNvPr id="209" name="Ink 208">
                        <a:extLst>
                          <a:ext uri="{FF2B5EF4-FFF2-40B4-BE49-F238E27FC236}">
                            <a16:creationId xmlns:a16="http://schemas.microsoft.com/office/drawing/2014/main" id="{E183CF4A-B5FD-37EC-F351-A960727C388E}"/>
                          </a:ext>
                        </a:extLst>
                      </p14:cNvPr>
                      <p14:cNvContentPartPr/>
                      <p14:nvPr/>
                    </p14:nvContentPartPr>
                    <p14:xfrm>
                      <a:off x="4157905" y="5427820"/>
                      <a:ext cx="124200" cy="117000"/>
                    </p14:xfrm>
                  </p:contentPart>
                </mc:Choice>
                <mc:Fallback xmlns="">
                  <p:pic>
                    <p:nvPicPr>
                      <p:cNvPr id="209" name="Ink 208">
                        <a:extLst>
                          <a:ext uri="{FF2B5EF4-FFF2-40B4-BE49-F238E27FC236}">
                            <a16:creationId xmlns:a16="http://schemas.microsoft.com/office/drawing/2014/main" id="{E183CF4A-B5FD-37EC-F351-A960727C388E}"/>
                          </a:ext>
                        </a:extLst>
                      </p:cNvPr>
                      <p:cNvPicPr/>
                      <p:nvPr/>
                    </p:nvPicPr>
                    <p:blipFill>
                      <a:blip r:embed="rId3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210" name="Ink 209">
                        <a:extLst>
                          <a:ext uri="{FF2B5EF4-FFF2-40B4-BE49-F238E27FC236}">
                            <a16:creationId xmlns:a16="http://schemas.microsoft.com/office/drawing/2014/main" id="{7B0BDF2A-585E-CCDB-F456-C937E3A92A29}"/>
                          </a:ext>
                        </a:extLst>
                      </p14:cNvPr>
                      <p14:cNvContentPartPr/>
                      <p14:nvPr/>
                    </p14:nvContentPartPr>
                    <p14:xfrm>
                      <a:off x="4238545" y="5489380"/>
                      <a:ext cx="31320" cy="11160"/>
                    </p14:xfrm>
                  </p:contentPart>
                </mc:Choice>
                <mc:Fallback xmlns="">
                  <p:pic>
                    <p:nvPicPr>
                      <p:cNvPr id="210" name="Ink 209">
                        <a:extLst>
                          <a:ext uri="{FF2B5EF4-FFF2-40B4-BE49-F238E27FC236}">
                            <a16:creationId xmlns:a16="http://schemas.microsoft.com/office/drawing/2014/main" id="{7B0BDF2A-585E-CCDB-F456-C937E3A92A29}"/>
                          </a:ext>
                        </a:extLst>
                      </p:cNvPr>
                      <p:cNvPicPr/>
                      <p:nvPr/>
                    </p:nvPicPr>
                    <p:blipFill>
                      <a:blip r:embed="rId3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62">
                <p14:nvContentPartPr>
                  <p14:cNvPr id="202" name="Ink 201">
                    <a:extLst>
                      <a:ext uri="{FF2B5EF4-FFF2-40B4-BE49-F238E27FC236}">
                        <a16:creationId xmlns:a16="http://schemas.microsoft.com/office/drawing/2014/main" id="{D5A55474-3500-3327-BDE3-52C9AE449FFA}"/>
                      </a:ext>
                    </a:extLst>
                  </p14:cNvPr>
                  <p14:cNvContentPartPr/>
                  <p14:nvPr/>
                </p14:nvContentPartPr>
                <p14:xfrm>
                  <a:off x="3924315" y="2615230"/>
                  <a:ext cx="220680" cy="34920"/>
                </p14:xfrm>
              </p:contentPart>
            </mc:Choice>
            <mc:Fallback xmlns="">
              <p:pic>
                <p:nvPicPr>
                  <p:cNvPr id="202" name="Ink 201">
                    <a:extLst>
                      <a:ext uri="{FF2B5EF4-FFF2-40B4-BE49-F238E27FC236}">
                        <a16:creationId xmlns:a16="http://schemas.microsoft.com/office/drawing/2014/main" id="{D5A55474-3500-3327-BDE3-52C9AE449FFA}"/>
                      </a:ext>
                    </a:extLst>
                  </p:cNvPr>
                  <p:cNvPicPr/>
                  <p:nvPr/>
                </p:nvPicPr>
                <p:blipFill>
                  <a:blip r:embed="rId4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203" name="Ink 202">
                    <a:extLst>
                      <a:ext uri="{FF2B5EF4-FFF2-40B4-BE49-F238E27FC236}">
                        <a16:creationId xmlns:a16="http://schemas.microsoft.com/office/drawing/2014/main" id="{E09C39B4-7E55-0E65-DE9A-56FC0D1E29BA}"/>
                      </a:ext>
                    </a:extLst>
                  </p14:cNvPr>
                  <p14:cNvContentPartPr/>
                  <p14:nvPr/>
                </p14:nvContentPartPr>
                <p14:xfrm>
                  <a:off x="3920355" y="2520910"/>
                  <a:ext cx="311040" cy="133560"/>
                </p14:xfrm>
              </p:contentPart>
            </mc:Choice>
            <mc:Fallback xmlns="">
              <p:pic>
                <p:nvPicPr>
                  <p:cNvPr id="203" name="Ink 202">
                    <a:extLst>
                      <a:ext uri="{FF2B5EF4-FFF2-40B4-BE49-F238E27FC236}">
                        <a16:creationId xmlns:a16="http://schemas.microsoft.com/office/drawing/2014/main" id="{E09C39B4-7E55-0E65-DE9A-56FC0D1E29BA}"/>
                      </a:ext>
                    </a:extLst>
                  </p:cNvPr>
                  <p:cNvPicPr/>
                  <p:nvPr/>
                </p:nvPicPr>
                <p:blipFill>
                  <a:blip r:embed="rId43"/>
                  <a:stretch>
                    <a:fillRect/>
                  </a:stretch>
                </p:blipFill>
                <p:spPr>
                  <a:xfrm>
                    <a:off x="3899480" y="2499976"/>
                    <a:ext cx="352373" cy="175010"/>
                  </a:xfrm>
                  <a:prstGeom prst="rect">
                    <a:avLst/>
                  </a:prstGeom>
                </p:spPr>
              </p:pic>
            </mc:Fallback>
          </mc:AlternateContent>
        </p:grpSp>
      </p:grpSp>
      <p:sp>
        <p:nvSpPr>
          <p:cNvPr id="282" name="Slide Number Placeholder 281">
            <a:extLst>
              <a:ext uri="{FF2B5EF4-FFF2-40B4-BE49-F238E27FC236}">
                <a16:creationId xmlns:a16="http://schemas.microsoft.com/office/drawing/2014/main" id="{57DB894A-766E-4388-7514-87FAF229C4A7}"/>
              </a:ext>
            </a:extLst>
          </p:cNvPr>
          <p:cNvSpPr>
            <a:spLocks noGrp="1"/>
          </p:cNvSpPr>
          <p:nvPr>
            <p:ph type="sldNum" sz="quarter" idx="12"/>
          </p:nvPr>
        </p:nvSpPr>
        <p:spPr/>
        <p:txBody>
          <a:bodyPr/>
          <a:lstStyle/>
          <a:p>
            <a:fld id="{330EA680-D336-4FF7-8B7A-9848BB0A1C32}" type="slidenum">
              <a:rPr lang="en-US" smtClean="0"/>
              <a:t>1</a:t>
            </a:fld>
            <a:endParaRPr lang="en-US"/>
          </a:p>
        </p:txBody>
      </p:sp>
    </p:spTree>
    <p:extLst>
      <p:ext uri="{BB962C8B-B14F-4D97-AF65-F5344CB8AC3E}">
        <p14:creationId xmlns:p14="http://schemas.microsoft.com/office/powerpoint/2010/main" val="1947752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D9B29D-B193-EEF8-283F-B33DB2527F11}"/>
              </a:ext>
            </a:extLst>
          </p:cNvPr>
          <p:cNvSpPr txBox="1"/>
          <p:nvPr/>
        </p:nvSpPr>
        <p:spPr>
          <a:xfrm>
            <a:off x="1765422" y="2106932"/>
            <a:ext cx="2438360" cy="2954655"/>
          </a:xfrm>
          <a:prstGeom prst="rect">
            <a:avLst/>
          </a:prstGeom>
          <a:noFill/>
        </p:spPr>
        <p:txBody>
          <a:bodyPr wrap="none" rtlCol="0">
            <a:spAutoFit/>
          </a:bodyPr>
          <a:lstStyle/>
          <a:p>
            <a:r>
              <a:rPr lang="en-US" sz="2400" b="1" dirty="0"/>
              <a:t>WHAT IS D</a:t>
            </a:r>
            <a:r>
              <a:rPr lang="en-US" sz="2400" b="1" dirty="0">
                <a:solidFill>
                  <a:srgbClr val="259B47"/>
                </a:solidFill>
              </a:rPr>
              <a:t>AI</a:t>
            </a:r>
            <a:r>
              <a:rPr lang="en-US" sz="2400" b="1" dirty="0"/>
              <a:t>SY?</a:t>
            </a:r>
          </a:p>
          <a:p>
            <a:r>
              <a:rPr lang="en-US" sz="2400" b="1" dirty="0"/>
              <a:t>COMPONENTS </a:t>
            </a:r>
          </a:p>
          <a:p>
            <a:r>
              <a:rPr lang="en-US" sz="2400" b="1" dirty="0"/>
              <a:t>QUICK GUIDE</a:t>
            </a:r>
          </a:p>
          <a:p>
            <a:r>
              <a:rPr lang="en-US" sz="2400" b="1" dirty="0"/>
              <a:t>SET UP GUIDE</a:t>
            </a:r>
          </a:p>
          <a:p>
            <a:r>
              <a:rPr lang="en-US" sz="2400" b="1" dirty="0"/>
              <a:t>DATA ANALYSIS</a:t>
            </a:r>
          </a:p>
          <a:p>
            <a:r>
              <a:rPr lang="en-US" sz="2400" b="1" dirty="0"/>
              <a:t>DISPOSAL</a:t>
            </a:r>
          </a:p>
          <a:p>
            <a:endParaRPr lang="en-US" sz="2400" b="1" dirty="0"/>
          </a:p>
          <a:p>
            <a:endParaRPr lang="en-US" dirty="0"/>
          </a:p>
        </p:txBody>
      </p:sp>
      <p:sp>
        <p:nvSpPr>
          <p:cNvPr id="3" name="TextBox 2">
            <a:extLst>
              <a:ext uri="{FF2B5EF4-FFF2-40B4-BE49-F238E27FC236}">
                <a16:creationId xmlns:a16="http://schemas.microsoft.com/office/drawing/2014/main" id="{B15896BC-DFAA-63A2-C448-B59FEEEED3F9}"/>
              </a:ext>
            </a:extLst>
          </p:cNvPr>
          <p:cNvSpPr txBox="1"/>
          <p:nvPr/>
        </p:nvSpPr>
        <p:spPr>
          <a:xfrm>
            <a:off x="853634" y="1465975"/>
            <a:ext cx="911788" cy="461665"/>
          </a:xfrm>
          <a:prstGeom prst="rect">
            <a:avLst/>
          </a:prstGeom>
          <a:noFill/>
        </p:spPr>
        <p:txBody>
          <a:bodyPr wrap="none" rtlCol="0">
            <a:spAutoFit/>
          </a:bodyPr>
          <a:lstStyle/>
          <a:p>
            <a:r>
              <a:rPr lang="en-US" sz="2400" dirty="0"/>
              <a:t>PAGE</a:t>
            </a:r>
          </a:p>
        </p:txBody>
      </p:sp>
      <p:sp>
        <p:nvSpPr>
          <p:cNvPr id="4" name="TextBox 3">
            <a:extLst>
              <a:ext uri="{FF2B5EF4-FFF2-40B4-BE49-F238E27FC236}">
                <a16:creationId xmlns:a16="http://schemas.microsoft.com/office/drawing/2014/main" id="{387A2421-7385-5E33-077E-2F61C8334D0E}"/>
              </a:ext>
            </a:extLst>
          </p:cNvPr>
          <p:cNvSpPr txBox="1"/>
          <p:nvPr/>
        </p:nvSpPr>
        <p:spPr>
          <a:xfrm>
            <a:off x="1068068" y="2106932"/>
            <a:ext cx="514885" cy="2677656"/>
          </a:xfrm>
          <a:prstGeom prst="rect">
            <a:avLst/>
          </a:prstGeom>
          <a:noFill/>
        </p:spPr>
        <p:txBody>
          <a:bodyPr wrap="none" lIns="91440" tIns="45720" rIns="91440" bIns="45720" rtlCol="0" anchor="t">
            <a:spAutoFit/>
          </a:bodyPr>
          <a:lstStyle/>
          <a:p>
            <a:pPr algn="ctr"/>
            <a:r>
              <a:rPr lang="en-US" sz="2400" dirty="0">
                <a:solidFill>
                  <a:srgbClr val="259B47"/>
                </a:solidFill>
              </a:rPr>
              <a:t>3</a:t>
            </a:r>
            <a:br>
              <a:rPr lang="en-US" sz="2400" dirty="0">
                <a:solidFill>
                  <a:srgbClr val="259B47"/>
                </a:solidFill>
              </a:rPr>
            </a:br>
            <a:r>
              <a:rPr lang="en-US" sz="2400" dirty="0">
                <a:solidFill>
                  <a:srgbClr val="259B47"/>
                </a:solidFill>
              </a:rPr>
              <a:t>5</a:t>
            </a:r>
          </a:p>
          <a:p>
            <a:pPr algn="ctr"/>
            <a:r>
              <a:rPr lang="en-US" sz="2400" dirty="0">
                <a:solidFill>
                  <a:srgbClr val="259B47"/>
                </a:solidFill>
              </a:rPr>
              <a:t>6</a:t>
            </a:r>
            <a:br>
              <a:rPr lang="en-US" sz="2400" dirty="0">
                <a:solidFill>
                  <a:srgbClr val="259B47"/>
                </a:solidFill>
              </a:rPr>
            </a:br>
            <a:r>
              <a:rPr lang="en-US" sz="2400" dirty="0">
                <a:solidFill>
                  <a:srgbClr val="259B47"/>
                </a:solidFill>
              </a:rPr>
              <a:t>7</a:t>
            </a:r>
          </a:p>
          <a:p>
            <a:pPr algn="ctr"/>
            <a:r>
              <a:rPr lang="en-US" sz="2400" dirty="0">
                <a:solidFill>
                  <a:srgbClr val="259B47"/>
                </a:solidFill>
              </a:rPr>
              <a:t>12</a:t>
            </a:r>
          </a:p>
          <a:p>
            <a:pPr algn="ctr"/>
            <a:r>
              <a:rPr lang="en-US" sz="2400" dirty="0">
                <a:solidFill>
                  <a:srgbClr val="259B47"/>
                </a:solidFill>
              </a:rPr>
              <a:t>16</a:t>
            </a:r>
            <a:br>
              <a:rPr lang="en-US" sz="2400" dirty="0">
                <a:solidFill>
                  <a:srgbClr val="259B47"/>
                </a:solidFill>
              </a:rPr>
            </a:br>
            <a:endParaRPr lang="en-US" sz="2400" dirty="0">
              <a:solidFill>
                <a:srgbClr val="259B47"/>
              </a:solidFill>
            </a:endParaRPr>
          </a:p>
        </p:txBody>
      </p:sp>
      <p:sp>
        <p:nvSpPr>
          <p:cNvPr id="5" name="TextBox 4">
            <a:extLst>
              <a:ext uri="{FF2B5EF4-FFF2-40B4-BE49-F238E27FC236}">
                <a16:creationId xmlns:a16="http://schemas.microsoft.com/office/drawing/2014/main" id="{58502BD0-CFCB-8609-DD89-D83D5513962D}"/>
              </a:ext>
            </a:extLst>
          </p:cNvPr>
          <p:cNvSpPr txBox="1"/>
          <p:nvPr/>
        </p:nvSpPr>
        <p:spPr>
          <a:xfrm>
            <a:off x="388416" y="942755"/>
            <a:ext cx="2259593" cy="584775"/>
          </a:xfrm>
          <a:prstGeom prst="rect">
            <a:avLst/>
          </a:prstGeom>
          <a:noFill/>
        </p:spPr>
        <p:txBody>
          <a:bodyPr wrap="none" rtlCol="0">
            <a:spAutoFit/>
          </a:bodyPr>
          <a:lstStyle/>
          <a:p>
            <a:pPr algn="ctr"/>
            <a:r>
              <a:rPr lang="en-US" sz="3200" b="1" dirty="0"/>
              <a:t>CONTENTS</a:t>
            </a:r>
          </a:p>
        </p:txBody>
      </p:sp>
      <p:grpSp>
        <p:nvGrpSpPr>
          <p:cNvPr id="9" name="Group 8">
            <a:extLst>
              <a:ext uri="{FF2B5EF4-FFF2-40B4-BE49-F238E27FC236}">
                <a16:creationId xmlns:a16="http://schemas.microsoft.com/office/drawing/2014/main" id="{6BCB6612-8E79-FB4A-7E19-E53068833B32}"/>
              </a:ext>
            </a:extLst>
          </p:cNvPr>
          <p:cNvGrpSpPr>
            <a:grpSpLocks noChangeAspect="1"/>
          </p:cNvGrpSpPr>
          <p:nvPr/>
        </p:nvGrpSpPr>
        <p:grpSpPr>
          <a:xfrm rot="16200000" flipH="1">
            <a:off x="4684803" y="-367002"/>
            <a:ext cx="1945067" cy="1501185"/>
            <a:chOff x="-432000" y="1669439"/>
            <a:chExt cx="2257525" cy="1742380"/>
          </a:xfrm>
        </p:grpSpPr>
        <p:cxnSp>
          <p:nvCxnSpPr>
            <p:cNvPr id="10" name="Straight Connector 9">
              <a:extLst>
                <a:ext uri="{FF2B5EF4-FFF2-40B4-BE49-F238E27FC236}">
                  <a16:creationId xmlns:a16="http://schemas.microsoft.com/office/drawing/2014/main" id="{1FC94620-72CE-D863-6ADB-C46263965EBE}"/>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2FD275F-C9A9-C3B7-E40C-298DC8E0FE2E}"/>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063C948-7E5E-DF5B-50D3-3016F816282C}"/>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3C3AE4C-7C1D-E922-0619-2AAF1E64504D}"/>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0C060A4-BA9E-C14B-7844-4613A2FB54A7}"/>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00BC719-3F3B-3577-76DB-ABF6CE76C88C}"/>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FF02AEE3-7DEC-4D4E-334C-4D4D8B4CE56D}"/>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17407138-B7AB-74DE-69ED-ECF0140F93F2}"/>
                </a:ext>
              </a:extLst>
            </p:cNvPr>
            <p:cNvGrpSpPr/>
            <p:nvPr/>
          </p:nvGrpSpPr>
          <p:grpSpPr>
            <a:xfrm>
              <a:off x="1354207" y="2436293"/>
              <a:ext cx="449093" cy="200027"/>
              <a:chOff x="3829341" y="2484114"/>
              <a:chExt cx="449093" cy="200027"/>
            </a:xfrm>
          </p:grpSpPr>
          <p:grpSp>
            <p:nvGrpSpPr>
              <p:cNvPr id="92" name="Group 91">
                <a:extLst>
                  <a:ext uri="{FF2B5EF4-FFF2-40B4-BE49-F238E27FC236}">
                    <a16:creationId xmlns:a16="http://schemas.microsoft.com/office/drawing/2014/main" id="{27A24B21-23EB-3F24-3FC4-73127153421D}"/>
                  </a:ext>
                </a:extLst>
              </p:cNvPr>
              <p:cNvGrpSpPr/>
              <p:nvPr/>
            </p:nvGrpSpPr>
            <p:grpSpPr>
              <a:xfrm rot="16200000">
                <a:off x="3953874" y="2359581"/>
                <a:ext cx="200027" cy="449093"/>
                <a:chOff x="4102100" y="5402432"/>
                <a:chExt cx="200027" cy="449093"/>
              </a:xfrm>
            </p:grpSpPr>
            <p:grpSp>
              <p:nvGrpSpPr>
                <p:cNvPr id="95" name="Group 94">
                  <a:extLst>
                    <a:ext uri="{FF2B5EF4-FFF2-40B4-BE49-F238E27FC236}">
                      <a16:creationId xmlns:a16="http://schemas.microsoft.com/office/drawing/2014/main" id="{11D154B6-7855-BDD3-7EF7-6466DA036921}"/>
                    </a:ext>
                  </a:extLst>
                </p:cNvPr>
                <p:cNvGrpSpPr/>
                <p:nvPr/>
              </p:nvGrpSpPr>
              <p:grpSpPr>
                <a:xfrm>
                  <a:off x="4102100" y="5402432"/>
                  <a:ext cx="88900" cy="445918"/>
                  <a:chOff x="4102100" y="5402432"/>
                  <a:chExt cx="88900" cy="445918"/>
                </a:xfrm>
              </p:grpSpPr>
              <p:cxnSp>
                <p:nvCxnSpPr>
                  <p:cNvPr id="105" name="Straight Connector 104">
                    <a:extLst>
                      <a:ext uri="{FF2B5EF4-FFF2-40B4-BE49-F238E27FC236}">
                        <a16:creationId xmlns:a16="http://schemas.microsoft.com/office/drawing/2014/main" id="{E0178268-8E39-3A61-C3BF-FB94F244692D}"/>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BD4A58D0-CC1C-1E2E-67A4-D1B6462043AA}"/>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E1201BEA-E8A4-7D35-A04F-98E06EE71EED}"/>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6" name="Group 95">
                  <a:extLst>
                    <a:ext uri="{FF2B5EF4-FFF2-40B4-BE49-F238E27FC236}">
                      <a16:creationId xmlns:a16="http://schemas.microsoft.com/office/drawing/2014/main" id="{58A6FDFD-C1B4-5FCA-E520-361480D30185}"/>
                    </a:ext>
                  </a:extLst>
                </p:cNvPr>
                <p:cNvGrpSpPr/>
                <p:nvPr/>
              </p:nvGrpSpPr>
              <p:grpSpPr>
                <a:xfrm flipH="1">
                  <a:off x="4213227" y="5405607"/>
                  <a:ext cx="88900" cy="445918"/>
                  <a:chOff x="4102100" y="5402432"/>
                  <a:chExt cx="88900" cy="445918"/>
                </a:xfrm>
              </p:grpSpPr>
              <p:cxnSp>
                <p:nvCxnSpPr>
                  <p:cNvPr id="102" name="Straight Connector 101">
                    <a:extLst>
                      <a:ext uri="{FF2B5EF4-FFF2-40B4-BE49-F238E27FC236}">
                        <a16:creationId xmlns:a16="http://schemas.microsoft.com/office/drawing/2014/main" id="{07399974-3337-AA5C-0E89-070EAAFBCBCC}"/>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39EDFB33-4D83-7EEC-2F21-10D2B107A78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B53F9D51-8F90-FAC1-AABA-7F423DFFB2F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7" name="Straight Connector 96">
                  <a:extLst>
                    <a:ext uri="{FF2B5EF4-FFF2-40B4-BE49-F238E27FC236}">
                      <a16:creationId xmlns:a16="http://schemas.microsoft.com/office/drawing/2014/main" id="{728249E0-14C0-03E8-56D8-E234616298A8}"/>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98" name="Ink 97">
                      <a:extLst>
                        <a:ext uri="{FF2B5EF4-FFF2-40B4-BE49-F238E27FC236}">
                          <a16:creationId xmlns:a16="http://schemas.microsoft.com/office/drawing/2014/main" id="{DDF8B3AB-67CC-763A-6585-FE2B3D1C921E}"/>
                        </a:ext>
                      </a:extLst>
                    </p14:cNvPr>
                    <p14:cNvContentPartPr/>
                    <p14:nvPr/>
                  </p14:nvContentPartPr>
                  <p14:xfrm>
                    <a:off x="4128385" y="5487940"/>
                    <a:ext cx="149760" cy="331560"/>
                  </p14:xfrm>
                </p:contentPart>
              </mc:Choice>
              <mc:Fallback xmlns="">
                <p:pic>
                  <p:nvPicPr>
                    <p:cNvPr id="98" name="Ink 97">
                      <a:extLst>
                        <a:ext uri="{FF2B5EF4-FFF2-40B4-BE49-F238E27FC236}">
                          <a16:creationId xmlns:a16="http://schemas.microsoft.com/office/drawing/2014/main" id="{DDF8B3AB-67CC-763A-6585-FE2B3D1C921E}"/>
                        </a:ext>
                      </a:extLst>
                    </p:cNvPr>
                    <p:cNvPicPr/>
                    <p:nvPr/>
                  </p:nvPicPr>
                  <p:blipFill>
                    <a:blip r:embed="rId5"/>
                    <a:stretch>
                      <a:fillRect/>
                    </a:stretch>
                  </p:blipFill>
                  <p:spPr>
                    <a:xfrm>
                      <a:off x="4107469" y="5467035"/>
                      <a:ext cx="191174" cy="372953"/>
                    </a:xfrm>
                    <a:prstGeom prst="rect">
                      <a:avLst/>
                    </a:prstGeom>
                  </p:spPr>
                </p:pic>
              </mc:Fallback>
            </mc:AlternateContent>
            <p:grpSp>
              <p:nvGrpSpPr>
                <p:cNvPr id="99" name="Group 98">
                  <a:extLst>
                    <a:ext uri="{FF2B5EF4-FFF2-40B4-BE49-F238E27FC236}">
                      <a16:creationId xmlns:a16="http://schemas.microsoft.com/office/drawing/2014/main" id="{FADEBE6A-4F70-C99F-D084-0F7601E6B0C5}"/>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6">
                    <p14:nvContentPartPr>
                      <p14:cNvPr id="100" name="Ink 99">
                        <a:extLst>
                          <a:ext uri="{FF2B5EF4-FFF2-40B4-BE49-F238E27FC236}">
                            <a16:creationId xmlns:a16="http://schemas.microsoft.com/office/drawing/2014/main" id="{7CA4EDED-E819-6BC8-D26B-9FB0597CD8C2}"/>
                          </a:ext>
                        </a:extLst>
                      </p14:cNvPr>
                      <p14:cNvContentPartPr/>
                      <p14:nvPr/>
                    </p14:nvContentPartPr>
                    <p14:xfrm>
                      <a:off x="4157905" y="5427820"/>
                      <a:ext cx="124200" cy="117000"/>
                    </p14:xfrm>
                  </p:contentPart>
                </mc:Choice>
                <mc:Fallback xmlns="">
                  <p:pic>
                    <p:nvPicPr>
                      <p:cNvPr id="100" name="Ink 99">
                        <a:extLst>
                          <a:ext uri="{FF2B5EF4-FFF2-40B4-BE49-F238E27FC236}">
                            <a16:creationId xmlns:a16="http://schemas.microsoft.com/office/drawing/2014/main" id="{7CA4EDED-E819-6BC8-D26B-9FB0597CD8C2}"/>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1" name="Ink 100">
                        <a:extLst>
                          <a:ext uri="{FF2B5EF4-FFF2-40B4-BE49-F238E27FC236}">
                            <a16:creationId xmlns:a16="http://schemas.microsoft.com/office/drawing/2014/main" id="{C72D296F-0CB3-9D4E-E525-59CAD17C20CC}"/>
                          </a:ext>
                        </a:extLst>
                      </p14:cNvPr>
                      <p14:cNvContentPartPr/>
                      <p14:nvPr/>
                    </p14:nvContentPartPr>
                    <p14:xfrm>
                      <a:off x="4238545" y="5489380"/>
                      <a:ext cx="31320" cy="11160"/>
                    </p14:xfrm>
                  </p:contentPart>
                </mc:Choice>
                <mc:Fallback xmlns="">
                  <p:pic>
                    <p:nvPicPr>
                      <p:cNvPr id="101" name="Ink 100">
                        <a:extLst>
                          <a:ext uri="{FF2B5EF4-FFF2-40B4-BE49-F238E27FC236}">
                            <a16:creationId xmlns:a16="http://schemas.microsoft.com/office/drawing/2014/main" id="{C72D296F-0CB3-9D4E-E525-59CAD17C20CC}"/>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0">
                <p14:nvContentPartPr>
                  <p14:cNvPr id="93" name="Ink 92">
                    <a:extLst>
                      <a:ext uri="{FF2B5EF4-FFF2-40B4-BE49-F238E27FC236}">
                        <a16:creationId xmlns:a16="http://schemas.microsoft.com/office/drawing/2014/main" id="{88946B1E-435F-5162-7E44-62AC3B0FE5E2}"/>
                      </a:ext>
                    </a:extLst>
                  </p14:cNvPr>
                  <p14:cNvContentPartPr/>
                  <p14:nvPr/>
                </p14:nvContentPartPr>
                <p14:xfrm>
                  <a:off x="3924315" y="2615230"/>
                  <a:ext cx="220680" cy="34920"/>
                </p14:xfrm>
              </p:contentPart>
            </mc:Choice>
            <mc:Fallback xmlns="">
              <p:pic>
                <p:nvPicPr>
                  <p:cNvPr id="93" name="Ink 92">
                    <a:extLst>
                      <a:ext uri="{FF2B5EF4-FFF2-40B4-BE49-F238E27FC236}">
                        <a16:creationId xmlns:a16="http://schemas.microsoft.com/office/drawing/2014/main" id="{88946B1E-435F-5162-7E44-62AC3B0FE5E2}"/>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4" name="Ink 93">
                    <a:extLst>
                      <a:ext uri="{FF2B5EF4-FFF2-40B4-BE49-F238E27FC236}">
                        <a16:creationId xmlns:a16="http://schemas.microsoft.com/office/drawing/2014/main" id="{C75817AB-F75D-295E-38F6-0216066B19E5}"/>
                      </a:ext>
                    </a:extLst>
                  </p14:cNvPr>
                  <p14:cNvContentPartPr/>
                  <p14:nvPr/>
                </p14:nvContentPartPr>
                <p14:xfrm>
                  <a:off x="3920355" y="2520910"/>
                  <a:ext cx="311040" cy="133560"/>
                </p14:xfrm>
              </p:contentPart>
            </mc:Choice>
            <mc:Fallback xmlns="">
              <p:pic>
                <p:nvPicPr>
                  <p:cNvPr id="94" name="Ink 93">
                    <a:extLst>
                      <a:ext uri="{FF2B5EF4-FFF2-40B4-BE49-F238E27FC236}">
                        <a16:creationId xmlns:a16="http://schemas.microsoft.com/office/drawing/2014/main" id="{C75817AB-F75D-295E-38F6-0216066B19E5}"/>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8" name="Group 17">
              <a:extLst>
                <a:ext uri="{FF2B5EF4-FFF2-40B4-BE49-F238E27FC236}">
                  <a16:creationId xmlns:a16="http://schemas.microsoft.com/office/drawing/2014/main" id="{67511EAB-475A-7528-FEDB-915E3208FCD2}"/>
                </a:ext>
              </a:extLst>
            </p:cNvPr>
            <p:cNvGrpSpPr/>
            <p:nvPr/>
          </p:nvGrpSpPr>
          <p:grpSpPr>
            <a:xfrm>
              <a:off x="1376432" y="2068191"/>
              <a:ext cx="449093" cy="200027"/>
              <a:chOff x="3829341" y="2484114"/>
              <a:chExt cx="449093" cy="200027"/>
            </a:xfrm>
          </p:grpSpPr>
          <p:grpSp>
            <p:nvGrpSpPr>
              <p:cNvPr id="76" name="Group 75">
                <a:extLst>
                  <a:ext uri="{FF2B5EF4-FFF2-40B4-BE49-F238E27FC236}">
                    <a16:creationId xmlns:a16="http://schemas.microsoft.com/office/drawing/2014/main" id="{432F0FF6-835C-C502-9735-C68783CD466F}"/>
                  </a:ext>
                </a:extLst>
              </p:cNvPr>
              <p:cNvGrpSpPr/>
              <p:nvPr/>
            </p:nvGrpSpPr>
            <p:grpSpPr>
              <a:xfrm rot="16200000">
                <a:off x="3953874" y="2359581"/>
                <a:ext cx="200027" cy="449093"/>
                <a:chOff x="4102100" y="5402432"/>
                <a:chExt cx="200027" cy="449093"/>
              </a:xfrm>
            </p:grpSpPr>
            <p:grpSp>
              <p:nvGrpSpPr>
                <p:cNvPr id="79" name="Group 78">
                  <a:extLst>
                    <a:ext uri="{FF2B5EF4-FFF2-40B4-BE49-F238E27FC236}">
                      <a16:creationId xmlns:a16="http://schemas.microsoft.com/office/drawing/2014/main" id="{A8CC3B8E-B2E5-67FE-7AED-1E331CF0E927}"/>
                    </a:ext>
                  </a:extLst>
                </p:cNvPr>
                <p:cNvGrpSpPr/>
                <p:nvPr/>
              </p:nvGrpSpPr>
              <p:grpSpPr>
                <a:xfrm>
                  <a:off x="4102100" y="5402432"/>
                  <a:ext cx="88900" cy="445918"/>
                  <a:chOff x="4102100" y="5402432"/>
                  <a:chExt cx="88900" cy="445918"/>
                </a:xfrm>
              </p:grpSpPr>
              <p:cxnSp>
                <p:nvCxnSpPr>
                  <p:cNvPr id="89" name="Straight Connector 88">
                    <a:extLst>
                      <a:ext uri="{FF2B5EF4-FFF2-40B4-BE49-F238E27FC236}">
                        <a16:creationId xmlns:a16="http://schemas.microsoft.com/office/drawing/2014/main" id="{A8638210-63B5-FC5C-5B0D-D8C225153BA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D7949656-4D10-1FBF-2D2F-EEE450927E0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82D2881A-E5A6-3DAA-6A28-778D648C9E8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80" name="Group 79">
                  <a:extLst>
                    <a:ext uri="{FF2B5EF4-FFF2-40B4-BE49-F238E27FC236}">
                      <a16:creationId xmlns:a16="http://schemas.microsoft.com/office/drawing/2014/main" id="{B9DC63B2-E3F9-6401-CDE9-4ABD0F4B5EDB}"/>
                    </a:ext>
                  </a:extLst>
                </p:cNvPr>
                <p:cNvGrpSpPr/>
                <p:nvPr/>
              </p:nvGrpSpPr>
              <p:grpSpPr>
                <a:xfrm flipH="1">
                  <a:off x="4213227" y="5405607"/>
                  <a:ext cx="88900" cy="445918"/>
                  <a:chOff x="4102100" y="5402432"/>
                  <a:chExt cx="88900" cy="445918"/>
                </a:xfrm>
              </p:grpSpPr>
              <p:cxnSp>
                <p:nvCxnSpPr>
                  <p:cNvPr id="86" name="Straight Connector 85">
                    <a:extLst>
                      <a:ext uri="{FF2B5EF4-FFF2-40B4-BE49-F238E27FC236}">
                        <a16:creationId xmlns:a16="http://schemas.microsoft.com/office/drawing/2014/main" id="{A67241CC-D9E8-197F-20CA-D2741D0F5AF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D6816EEE-DB7B-9B91-F7F4-E4524F84C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1A83E7FC-AF57-4ACA-6490-837B3892032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81" name="Straight Connector 80">
                  <a:extLst>
                    <a:ext uri="{FF2B5EF4-FFF2-40B4-BE49-F238E27FC236}">
                      <a16:creationId xmlns:a16="http://schemas.microsoft.com/office/drawing/2014/main" id="{0BF2215D-25B1-1CC3-FB89-A6E7414F5C32}"/>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4">
                  <p14:nvContentPartPr>
                    <p14:cNvPr id="82" name="Ink 81">
                      <a:extLst>
                        <a:ext uri="{FF2B5EF4-FFF2-40B4-BE49-F238E27FC236}">
                          <a16:creationId xmlns:a16="http://schemas.microsoft.com/office/drawing/2014/main" id="{7C07D8D1-7E6A-F899-F298-05678FB1DA32}"/>
                        </a:ext>
                      </a:extLst>
                    </p14:cNvPr>
                    <p14:cNvContentPartPr/>
                    <p14:nvPr/>
                  </p14:nvContentPartPr>
                  <p14:xfrm>
                    <a:off x="4128385" y="5487940"/>
                    <a:ext cx="149760" cy="331560"/>
                  </p14:xfrm>
                </p:contentPart>
              </mc:Choice>
              <mc:Fallback xmlns="">
                <p:pic>
                  <p:nvPicPr>
                    <p:cNvPr id="82" name="Ink 81">
                      <a:extLst>
                        <a:ext uri="{FF2B5EF4-FFF2-40B4-BE49-F238E27FC236}">
                          <a16:creationId xmlns:a16="http://schemas.microsoft.com/office/drawing/2014/main" id="{7C07D8D1-7E6A-F899-F298-05678FB1DA32}"/>
                        </a:ext>
                      </a:extLst>
                    </p:cNvPr>
                    <p:cNvPicPr/>
                    <p:nvPr/>
                  </p:nvPicPr>
                  <p:blipFill>
                    <a:blip r:embed="rId5"/>
                    <a:stretch>
                      <a:fillRect/>
                    </a:stretch>
                  </p:blipFill>
                  <p:spPr>
                    <a:xfrm>
                      <a:off x="4107469" y="5467035"/>
                      <a:ext cx="191174" cy="372953"/>
                    </a:xfrm>
                    <a:prstGeom prst="rect">
                      <a:avLst/>
                    </a:prstGeom>
                  </p:spPr>
                </p:pic>
              </mc:Fallback>
            </mc:AlternateContent>
            <p:grpSp>
              <p:nvGrpSpPr>
                <p:cNvPr id="83" name="Group 82">
                  <a:extLst>
                    <a:ext uri="{FF2B5EF4-FFF2-40B4-BE49-F238E27FC236}">
                      <a16:creationId xmlns:a16="http://schemas.microsoft.com/office/drawing/2014/main" id="{EA4373BD-C050-10D4-937A-C821039D1647}"/>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5">
                    <p14:nvContentPartPr>
                      <p14:cNvPr id="84" name="Ink 83">
                        <a:extLst>
                          <a:ext uri="{FF2B5EF4-FFF2-40B4-BE49-F238E27FC236}">
                            <a16:creationId xmlns:a16="http://schemas.microsoft.com/office/drawing/2014/main" id="{72B2B60D-4478-A826-5870-27B788C0E7A8}"/>
                          </a:ext>
                        </a:extLst>
                      </p14:cNvPr>
                      <p14:cNvContentPartPr/>
                      <p14:nvPr/>
                    </p14:nvContentPartPr>
                    <p14:xfrm>
                      <a:off x="4157905" y="5427820"/>
                      <a:ext cx="124200" cy="117000"/>
                    </p14:xfrm>
                  </p:contentPart>
                </mc:Choice>
                <mc:Fallback xmlns="">
                  <p:pic>
                    <p:nvPicPr>
                      <p:cNvPr id="84" name="Ink 83">
                        <a:extLst>
                          <a:ext uri="{FF2B5EF4-FFF2-40B4-BE49-F238E27FC236}">
                            <a16:creationId xmlns:a16="http://schemas.microsoft.com/office/drawing/2014/main" id="{72B2B60D-4478-A826-5870-27B788C0E7A8}"/>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5" name="Ink 84">
                        <a:extLst>
                          <a:ext uri="{FF2B5EF4-FFF2-40B4-BE49-F238E27FC236}">
                            <a16:creationId xmlns:a16="http://schemas.microsoft.com/office/drawing/2014/main" id="{5C58A4D5-A8D6-FED5-7FC7-730253295533}"/>
                          </a:ext>
                        </a:extLst>
                      </p14:cNvPr>
                      <p14:cNvContentPartPr/>
                      <p14:nvPr/>
                    </p14:nvContentPartPr>
                    <p14:xfrm>
                      <a:off x="4238545" y="5489380"/>
                      <a:ext cx="31320" cy="11160"/>
                    </p14:xfrm>
                  </p:contentPart>
                </mc:Choice>
                <mc:Fallback xmlns="">
                  <p:pic>
                    <p:nvPicPr>
                      <p:cNvPr id="85" name="Ink 84">
                        <a:extLst>
                          <a:ext uri="{FF2B5EF4-FFF2-40B4-BE49-F238E27FC236}">
                            <a16:creationId xmlns:a16="http://schemas.microsoft.com/office/drawing/2014/main" id="{5C58A4D5-A8D6-FED5-7FC7-730253295533}"/>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7">
                <p14:nvContentPartPr>
                  <p14:cNvPr id="77" name="Ink 76">
                    <a:extLst>
                      <a:ext uri="{FF2B5EF4-FFF2-40B4-BE49-F238E27FC236}">
                        <a16:creationId xmlns:a16="http://schemas.microsoft.com/office/drawing/2014/main" id="{7D1A8855-9F88-3968-8C3A-26488BBE3F98}"/>
                      </a:ext>
                    </a:extLst>
                  </p14:cNvPr>
                  <p14:cNvContentPartPr/>
                  <p14:nvPr/>
                </p14:nvContentPartPr>
                <p14:xfrm>
                  <a:off x="3924315" y="2615230"/>
                  <a:ext cx="220680" cy="34920"/>
                </p14:xfrm>
              </p:contentPart>
            </mc:Choice>
            <mc:Fallback xmlns="">
              <p:pic>
                <p:nvPicPr>
                  <p:cNvPr id="77" name="Ink 76">
                    <a:extLst>
                      <a:ext uri="{FF2B5EF4-FFF2-40B4-BE49-F238E27FC236}">
                        <a16:creationId xmlns:a16="http://schemas.microsoft.com/office/drawing/2014/main" id="{7D1A8855-9F88-3968-8C3A-26488BBE3F98}"/>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8" name="Ink 77">
                    <a:extLst>
                      <a:ext uri="{FF2B5EF4-FFF2-40B4-BE49-F238E27FC236}">
                        <a16:creationId xmlns:a16="http://schemas.microsoft.com/office/drawing/2014/main" id="{90C0D072-5D86-FCCB-01B5-A86330E44404}"/>
                      </a:ext>
                    </a:extLst>
                  </p14:cNvPr>
                  <p14:cNvContentPartPr/>
                  <p14:nvPr/>
                </p14:nvContentPartPr>
                <p14:xfrm>
                  <a:off x="3920355" y="2520910"/>
                  <a:ext cx="311040" cy="133560"/>
                </p14:xfrm>
              </p:contentPart>
            </mc:Choice>
            <mc:Fallback xmlns="">
              <p:pic>
                <p:nvPicPr>
                  <p:cNvPr id="78" name="Ink 77">
                    <a:extLst>
                      <a:ext uri="{FF2B5EF4-FFF2-40B4-BE49-F238E27FC236}">
                        <a16:creationId xmlns:a16="http://schemas.microsoft.com/office/drawing/2014/main" id="{90C0D072-5D86-FCCB-01B5-A86330E44404}"/>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9" name="Group 18">
              <a:extLst>
                <a:ext uri="{FF2B5EF4-FFF2-40B4-BE49-F238E27FC236}">
                  <a16:creationId xmlns:a16="http://schemas.microsoft.com/office/drawing/2014/main" id="{083CD51F-6DFB-606A-6348-693FCA4CAC74}"/>
                </a:ext>
              </a:extLst>
            </p:cNvPr>
            <p:cNvGrpSpPr/>
            <p:nvPr/>
          </p:nvGrpSpPr>
          <p:grpSpPr>
            <a:xfrm>
              <a:off x="1349691" y="1669398"/>
              <a:ext cx="449093" cy="200027"/>
              <a:chOff x="3829341" y="2484114"/>
              <a:chExt cx="449093" cy="200027"/>
            </a:xfrm>
          </p:grpSpPr>
          <p:grpSp>
            <p:nvGrpSpPr>
              <p:cNvPr id="60" name="Group 59">
                <a:extLst>
                  <a:ext uri="{FF2B5EF4-FFF2-40B4-BE49-F238E27FC236}">
                    <a16:creationId xmlns:a16="http://schemas.microsoft.com/office/drawing/2014/main" id="{3F67F49D-2BC8-2399-8965-FBC88C5C7582}"/>
                  </a:ext>
                </a:extLst>
              </p:cNvPr>
              <p:cNvGrpSpPr/>
              <p:nvPr/>
            </p:nvGrpSpPr>
            <p:grpSpPr>
              <a:xfrm rot="16200000">
                <a:off x="3953874" y="2359581"/>
                <a:ext cx="200027" cy="449093"/>
                <a:chOff x="4102100" y="5402432"/>
                <a:chExt cx="200027" cy="449093"/>
              </a:xfrm>
            </p:grpSpPr>
            <p:grpSp>
              <p:nvGrpSpPr>
                <p:cNvPr id="63" name="Group 62">
                  <a:extLst>
                    <a:ext uri="{FF2B5EF4-FFF2-40B4-BE49-F238E27FC236}">
                      <a16:creationId xmlns:a16="http://schemas.microsoft.com/office/drawing/2014/main" id="{2A46D0DC-4327-2949-536F-68EE878A2E07}"/>
                    </a:ext>
                  </a:extLst>
                </p:cNvPr>
                <p:cNvGrpSpPr/>
                <p:nvPr/>
              </p:nvGrpSpPr>
              <p:grpSpPr>
                <a:xfrm>
                  <a:off x="4102100" y="5402432"/>
                  <a:ext cx="88900" cy="445918"/>
                  <a:chOff x="4102100" y="5402432"/>
                  <a:chExt cx="88900" cy="445918"/>
                </a:xfrm>
              </p:grpSpPr>
              <p:cxnSp>
                <p:nvCxnSpPr>
                  <p:cNvPr id="73" name="Straight Connector 72">
                    <a:extLst>
                      <a:ext uri="{FF2B5EF4-FFF2-40B4-BE49-F238E27FC236}">
                        <a16:creationId xmlns:a16="http://schemas.microsoft.com/office/drawing/2014/main" id="{007C18F2-1AB2-15CC-0207-422E939B34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6FA3B8C-FEA6-692C-BA09-DE0D76A5F1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38C47CC9-D930-C3AC-55F6-49D1C5C9152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64" name="Group 63">
                  <a:extLst>
                    <a:ext uri="{FF2B5EF4-FFF2-40B4-BE49-F238E27FC236}">
                      <a16:creationId xmlns:a16="http://schemas.microsoft.com/office/drawing/2014/main" id="{DE55BF4E-B24F-5B08-8343-6BBAD2D6F650}"/>
                    </a:ext>
                  </a:extLst>
                </p:cNvPr>
                <p:cNvGrpSpPr/>
                <p:nvPr/>
              </p:nvGrpSpPr>
              <p:grpSpPr>
                <a:xfrm flipH="1">
                  <a:off x="4213227" y="5405607"/>
                  <a:ext cx="88900" cy="445918"/>
                  <a:chOff x="4102100" y="5402432"/>
                  <a:chExt cx="88900" cy="445918"/>
                </a:xfrm>
              </p:grpSpPr>
              <p:cxnSp>
                <p:nvCxnSpPr>
                  <p:cNvPr id="70" name="Straight Connector 69">
                    <a:extLst>
                      <a:ext uri="{FF2B5EF4-FFF2-40B4-BE49-F238E27FC236}">
                        <a16:creationId xmlns:a16="http://schemas.microsoft.com/office/drawing/2014/main" id="{E220935A-2B5A-F6E5-76D2-129D153CC25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162563C-5366-7816-2AB9-9C3F4C699838}"/>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F09D7EDC-4AED-8E6D-A37A-A73CAD8D794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5" name="Straight Connector 64">
                  <a:extLst>
                    <a:ext uri="{FF2B5EF4-FFF2-40B4-BE49-F238E27FC236}">
                      <a16:creationId xmlns:a16="http://schemas.microsoft.com/office/drawing/2014/main" id="{0E84441F-C04B-BA33-D5A4-499B6B10D222}"/>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9">
                  <p14:nvContentPartPr>
                    <p14:cNvPr id="66" name="Ink 65">
                      <a:extLst>
                        <a:ext uri="{FF2B5EF4-FFF2-40B4-BE49-F238E27FC236}">
                          <a16:creationId xmlns:a16="http://schemas.microsoft.com/office/drawing/2014/main" id="{F4A4C451-671C-ED5D-BC97-5D5722DECF8B}"/>
                        </a:ext>
                      </a:extLst>
                    </p14:cNvPr>
                    <p14:cNvContentPartPr/>
                    <p14:nvPr/>
                  </p14:nvContentPartPr>
                  <p14:xfrm>
                    <a:off x="4128385" y="5487940"/>
                    <a:ext cx="149760" cy="331560"/>
                  </p14:xfrm>
                </p:contentPart>
              </mc:Choice>
              <mc:Fallback xmlns="">
                <p:pic>
                  <p:nvPicPr>
                    <p:cNvPr id="66" name="Ink 65">
                      <a:extLst>
                        <a:ext uri="{FF2B5EF4-FFF2-40B4-BE49-F238E27FC236}">
                          <a16:creationId xmlns:a16="http://schemas.microsoft.com/office/drawing/2014/main" id="{F4A4C451-671C-ED5D-BC97-5D5722DECF8B}"/>
                        </a:ext>
                      </a:extLst>
                    </p:cNvPr>
                    <p:cNvPicPr/>
                    <p:nvPr/>
                  </p:nvPicPr>
                  <p:blipFill>
                    <a:blip r:embed="rId5"/>
                    <a:stretch>
                      <a:fillRect/>
                    </a:stretch>
                  </p:blipFill>
                  <p:spPr>
                    <a:xfrm>
                      <a:off x="4107469" y="5467035"/>
                      <a:ext cx="191174" cy="372953"/>
                    </a:xfrm>
                    <a:prstGeom prst="rect">
                      <a:avLst/>
                    </a:prstGeom>
                  </p:spPr>
                </p:pic>
              </mc:Fallback>
            </mc:AlternateContent>
            <p:grpSp>
              <p:nvGrpSpPr>
                <p:cNvPr id="67" name="Group 66">
                  <a:extLst>
                    <a:ext uri="{FF2B5EF4-FFF2-40B4-BE49-F238E27FC236}">
                      <a16:creationId xmlns:a16="http://schemas.microsoft.com/office/drawing/2014/main" id="{8439AE2C-264A-BD7A-D5D8-735D68A1BF3A}"/>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0">
                    <p14:nvContentPartPr>
                      <p14:cNvPr id="68" name="Ink 67">
                        <a:extLst>
                          <a:ext uri="{FF2B5EF4-FFF2-40B4-BE49-F238E27FC236}">
                            <a16:creationId xmlns:a16="http://schemas.microsoft.com/office/drawing/2014/main" id="{3BA0A2F9-DCA8-7D86-2955-E5C8220C3273}"/>
                          </a:ext>
                        </a:extLst>
                      </p14:cNvPr>
                      <p14:cNvContentPartPr/>
                      <p14:nvPr/>
                    </p14:nvContentPartPr>
                    <p14:xfrm>
                      <a:off x="4157905" y="5427820"/>
                      <a:ext cx="124200" cy="117000"/>
                    </p14:xfrm>
                  </p:contentPart>
                </mc:Choice>
                <mc:Fallback xmlns="">
                  <p:pic>
                    <p:nvPicPr>
                      <p:cNvPr id="68" name="Ink 67">
                        <a:extLst>
                          <a:ext uri="{FF2B5EF4-FFF2-40B4-BE49-F238E27FC236}">
                            <a16:creationId xmlns:a16="http://schemas.microsoft.com/office/drawing/2014/main" id="{3BA0A2F9-DCA8-7D86-2955-E5C8220C3273}"/>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9" name="Ink 68">
                        <a:extLst>
                          <a:ext uri="{FF2B5EF4-FFF2-40B4-BE49-F238E27FC236}">
                            <a16:creationId xmlns:a16="http://schemas.microsoft.com/office/drawing/2014/main" id="{DE55A9DC-2F75-4C4F-1D4B-D4CCDFD9A2EC}"/>
                          </a:ext>
                        </a:extLst>
                      </p14:cNvPr>
                      <p14:cNvContentPartPr/>
                      <p14:nvPr/>
                    </p14:nvContentPartPr>
                    <p14:xfrm>
                      <a:off x="4238545" y="5489380"/>
                      <a:ext cx="31320" cy="11160"/>
                    </p14:xfrm>
                  </p:contentPart>
                </mc:Choice>
                <mc:Fallback xmlns="">
                  <p:pic>
                    <p:nvPicPr>
                      <p:cNvPr id="69" name="Ink 68">
                        <a:extLst>
                          <a:ext uri="{FF2B5EF4-FFF2-40B4-BE49-F238E27FC236}">
                            <a16:creationId xmlns:a16="http://schemas.microsoft.com/office/drawing/2014/main" id="{DE55A9DC-2F75-4C4F-1D4B-D4CCDFD9A2EC}"/>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2">
                <p14:nvContentPartPr>
                  <p14:cNvPr id="61" name="Ink 60">
                    <a:extLst>
                      <a:ext uri="{FF2B5EF4-FFF2-40B4-BE49-F238E27FC236}">
                        <a16:creationId xmlns:a16="http://schemas.microsoft.com/office/drawing/2014/main" id="{4C2D83DE-E078-7EFA-9596-C5DDF18C0F56}"/>
                      </a:ext>
                    </a:extLst>
                  </p14:cNvPr>
                  <p14:cNvContentPartPr/>
                  <p14:nvPr/>
                </p14:nvContentPartPr>
                <p14:xfrm>
                  <a:off x="3924315" y="2615230"/>
                  <a:ext cx="220680" cy="34920"/>
                </p14:xfrm>
              </p:contentPart>
            </mc:Choice>
            <mc:Fallback xmlns="">
              <p:pic>
                <p:nvPicPr>
                  <p:cNvPr id="61" name="Ink 60">
                    <a:extLst>
                      <a:ext uri="{FF2B5EF4-FFF2-40B4-BE49-F238E27FC236}">
                        <a16:creationId xmlns:a16="http://schemas.microsoft.com/office/drawing/2014/main" id="{4C2D83DE-E078-7EFA-9596-C5DDF18C0F56}"/>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2" name="Ink 61">
                    <a:extLst>
                      <a:ext uri="{FF2B5EF4-FFF2-40B4-BE49-F238E27FC236}">
                        <a16:creationId xmlns:a16="http://schemas.microsoft.com/office/drawing/2014/main" id="{19443DA9-D83F-B384-6D0B-B24A48256C9B}"/>
                      </a:ext>
                    </a:extLst>
                  </p14:cNvPr>
                  <p14:cNvContentPartPr/>
                  <p14:nvPr/>
                </p14:nvContentPartPr>
                <p14:xfrm>
                  <a:off x="3920355" y="2520910"/>
                  <a:ext cx="311040" cy="133560"/>
                </p14:xfrm>
              </p:contentPart>
            </mc:Choice>
            <mc:Fallback xmlns="">
              <p:pic>
                <p:nvPicPr>
                  <p:cNvPr id="62" name="Ink 61">
                    <a:extLst>
                      <a:ext uri="{FF2B5EF4-FFF2-40B4-BE49-F238E27FC236}">
                        <a16:creationId xmlns:a16="http://schemas.microsoft.com/office/drawing/2014/main" id="{19443DA9-D83F-B384-6D0B-B24A48256C9B}"/>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20" name="Straight Connector 19">
              <a:extLst>
                <a:ext uri="{FF2B5EF4-FFF2-40B4-BE49-F238E27FC236}">
                  <a16:creationId xmlns:a16="http://schemas.microsoft.com/office/drawing/2014/main" id="{34514C28-D161-8375-D5A5-B9BD8CAC7B72}"/>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EB12830-BE69-24FA-012A-DFAC5DEEFC85}"/>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0511E59B-5A5F-A543-9ED7-F7D87D140574}"/>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7F8DBAFA-FABC-3848-7227-934B76258EAE}"/>
                </a:ext>
              </a:extLst>
            </p:cNvPr>
            <p:cNvGrpSpPr/>
            <p:nvPr/>
          </p:nvGrpSpPr>
          <p:grpSpPr>
            <a:xfrm>
              <a:off x="1251090" y="2833760"/>
              <a:ext cx="449093" cy="200027"/>
              <a:chOff x="3829341" y="2484114"/>
              <a:chExt cx="449093" cy="200027"/>
            </a:xfrm>
          </p:grpSpPr>
          <p:grpSp>
            <p:nvGrpSpPr>
              <p:cNvPr id="44" name="Group 43">
                <a:extLst>
                  <a:ext uri="{FF2B5EF4-FFF2-40B4-BE49-F238E27FC236}">
                    <a16:creationId xmlns:a16="http://schemas.microsoft.com/office/drawing/2014/main" id="{2102BEA8-CD2F-1721-8DC1-5CAA86F3DA4F}"/>
                  </a:ext>
                </a:extLst>
              </p:cNvPr>
              <p:cNvGrpSpPr/>
              <p:nvPr/>
            </p:nvGrpSpPr>
            <p:grpSpPr>
              <a:xfrm rot="16200000">
                <a:off x="3953874" y="2359581"/>
                <a:ext cx="200027" cy="449093"/>
                <a:chOff x="4102100" y="5402432"/>
                <a:chExt cx="200027" cy="449093"/>
              </a:xfrm>
            </p:grpSpPr>
            <p:grpSp>
              <p:nvGrpSpPr>
                <p:cNvPr id="47" name="Group 46">
                  <a:extLst>
                    <a:ext uri="{FF2B5EF4-FFF2-40B4-BE49-F238E27FC236}">
                      <a16:creationId xmlns:a16="http://schemas.microsoft.com/office/drawing/2014/main" id="{1141CE0B-314D-346A-D972-28ED448653A9}"/>
                    </a:ext>
                  </a:extLst>
                </p:cNvPr>
                <p:cNvGrpSpPr/>
                <p:nvPr/>
              </p:nvGrpSpPr>
              <p:grpSpPr>
                <a:xfrm>
                  <a:off x="4102100" y="5402432"/>
                  <a:ext cx="88900" cy="445918"/>
                  <a:chOff x="4102100" y="5402432"/>
                  <a:chExt cx="88900" cy="445918"/>
                </a:xfrm>
              </p:grpSpPr>
              <p:cxnSp>
                <p:nvCxnSpPr>
                  <p:cNvPr id="57" name="Straight Connector 56">
                    <a:extLst>
                      <a:ext uri="{FF2B5EF4-FFF2-40B4-BE49-F238E27FC236}">
                        <a16:creationId xmlns:a16="http://schemas.microsoft.com/office/drawing/2014/main" id="{7AFD4508-F51F-1F8E-0831-FDBDAC773E7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DB6FEE15-02ED-BBF4-476F-2BDB8B67CC55}"/>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DBCCB75-CF0F-91BF-59EF-54DADA28D8E9}"/>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8" name="Group 47">
                  <a:extLst>
                    <a:ext uri="{FF2B5EF4-FFF2-40B4-BE49-F238E27FC236}">
                      <a16:creationId xmlns:a16="http://schemas.microsoft.com/office/drawing/2014/main" id="{9C26D4D9-D3F4-3DD7-0A1A-DD38B3AE2F5E}"/>
                    </a:ext>
                  </a:extLst>
                </p:cNvPr>
                <p:cNvGrpSpPr/>
                <p:nvPr/>
              </p:nvGrpSpPr>
              <p:grpSpPr>
                <a:xfrm flipH="1">
                  <a:off x="4213227" y="5405607"/>
                  <a:ext cx="88900" cy="445918"/>
                  <a:chOff x="4102100" y="5402432"/>
                  <a:chExt cx="88900" cy="445918"/>
                </a:xfrm>
              </p:grpSpPr>
              <p:cxnSp>
                <p:nvCxnSpPr>
                  <p:cNvPr id="54" name="Straight Connector 53">
                    <a:extLst>
                      <a:ext uri="{FF2B5EF4-FFF2-40B4-BE49-F238E27FC236}">
                        <a16:creationId xmlns:a16="http://schemas.microsoft.com/office/drawing/2014/main" id="{8F494FD5-ED48-73DD-3FB7-269AF38647DF}"/>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52B86D60-7EF2-2BFD-BDE1-25DBEE768BA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C0B4B5EF-8021-D990-2663-A724D846D5AD}"/>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9" name="Straight Connector 48">
                  <a:extLst>
                    <a:ext uri="{FF2B5EF4-FFF2-40B4-BE49-F238E27FC236}">
                      <a16:creationId xmlns:a16="http://schemas.microsoft.com/office/drawing/2014/main" id="{1B9BF209-0D18-F0DA-44D5-6A0411386928}"/>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4">
                  <p14:nvContentPartPr>
                    <p14:cNvPr id="50" name="Ink 49">
                      <a:extLst>
                        <a:ext uri="{FF2B5EF4-FFF2-40B4-BE49-F238E27FC236}">
                          <a16:creationId xmlns:a16="http://schemas.microsoft.com/office/drawing/2014/main" id="{264EFDA7-58FD-EBB0-2260-733A8B239AE0}"/>
                        </a:ext>
                      </a:extLst>
                    </p14:cNvPr>
                    <p14:cNvContentPartPr/>
                    <p14:nvPr/>
                  </p14:nvContentPartPr>
                  <p14:xfrm>
                    <a:off x="4128385" y="5487940"/>
                    <a:ext cx="149760" cy="331560"/>
                  </p14:xfrm>
                </p:contentPart>
              </mc:Choice>
              <mc:Fallback xmlns="">
                <p:pic>
                  <p:nvPicPr>
                    <p:cNvPr id="50" name="Ink 49">
                      <a:extLst>
                        <a:ext uri="{FF2B5EF4-FFF2-40B4-BE49-F238E27FC236}">
                          <a16:creationId xmlns:a16="http://schemas.microsoft.com/office/drawing/2014/main" id="{264EFDA7-58FD-EBB0-2260-733A8B239AE0}"/>
                        </a:ext>
                      </a:extLst>
                    </p:cNvPr>
                    <p:cNvPicPr/>
                    <p:nvPr/>
                  </p:nvPicPr>
                  <p:blipFill>
                    <a:blip r:embed="rId5"/>
                    <a:stretch>
                      <a:fillRect/>
                    </a:stretch>
                  </p:blipFill>
                  <p:spPr>
                    <a:xfrm>
                      <a:off x="4107469" y="5467035"/>
                      <a:ext cx="191174" cy="372953"/>
                    </a:xfrm>
                    <a:prstGeom prst="rect">
                      <a:avLst/>
                    </a:prstGeom>
                  </p:spPr>
                </p:pic>
              </mc:Fallback>
            </mc:AlternateContent>
            <p:grpSp>
              <p:nvGrpSpPr>
                <p:cNvPr id="51" name="Group 50">
                  <a:extLst>
                    <a:ext uri="{FF2B5EF4-FFF2-40B4-BE49-F238E27FC236}">
                      <a16:creationId xmlns:a16="http://schemas.microsoft.com/office/drawing/2014/main" id="{4F3E7072-1C0C-FEFC-0900-E6F4BA8D5D5D}"/>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5">
                    <p14:nvContentPartPr>
                      <p14:cNvPr id="52" name="Ink 51">
                        <a:extLst>
                          <a:ext uri="{FF2B5EF4-FFF2-40B4-BE49-F238E27FC236}">
                            <a16:creationId xmlns:a16="http://schemas.microsoft.com/office/drawing/2014/main" id="{9F14F81E-41A2-3901-80D5-AF7CC2029D80}"/>
                          </a:ext>
                        </a:extLst>
                      </p14:cNvPr>
                      <p14:cNvContentPartPr/>
                      <p14:nvPr/>
                    </p14:nvContentPartPr>
                    <p14:xfrm>
                      <a:off x="4157905" y="5427820"/>
                      <a:ext cx="124200" cy="117000"/>
                    </p14:xfrm>
                  </p:contentPart>
                </mc:Choice>
                <mc:Fallback xmlns="">
                  <p:pic>
                    <p:nvPicPr>
                      <p:cNvPr id="52" name="Ink 51">
                        <a:extLst>
                          <a:ext uri="{FF2B5EF4-FFF2-40B4-BE49-F238E27FC236}">
                            <a16:creationId xmlns:a16="http://schemas.microsoft.com/office/drawing/2014/main" id="{9F14F81E-41A2-3901-80D5-AF7CC2029D80}"/>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3" name="Ink 52">
                        <a:extLst>
                          <a:ext uri="{FF2B5EF4-FFF2-40B4-BE49-F238E27FC236}">
                            <a16:creationId xmlns:a16="http://schemas.microsoft.com/office/drawing/2014/main" id="{DD12C358-A2C5-96DB-9C81-D4640F38DB62}"/>
                          </a:ext>
                        </a:extLst>
                      </p14:cNvPr>
                      <p14:cNvContentPartPr/>
                      <p14:nvPr/>
                    </p14:nvContentPartPr>
                    <p14:xfrm>
                      <a:off x="4238545" y="5489380"/>
                      <a:ext cx="31320" cy="11160"/>
                    </p14:xfrm>
                  </p:contentPart>
                </mc:Choice>
                <mc:Fallback xmlns="">
                  <p:pic>
                    <p:nvPicPr>
                      <p:cNvPr id="53" name="Ink 52">
                        <a:extLst>
                          <a:ext uri="{FF2B5EF4-FFF2-40B4-BE49-F238E27FC236}">
                            <a16:creationId xmlns:a16="http://schemas.microsoft.com/office/drawing/2014/main" id="{DD12C358-A2C5-96DB-9C81-D4640F38DB62}"/>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7">
                <p14:nvContentPartPr>
                  <p14:cNvPr id="45" name="Ink 44">
                    <a:extLst>
                      <a:ext uri="{FF2B5EF4-FFF2-40B4-BE49-F238E27FC236}">
                        <a16:creationId xmlns:a16="http://schemas.microsoft.com/office/drawing/2014/main" id="{D454F5FF-F70F-678D-BEE4-B2C6C163954D}"/>
                      </a:ext>
                    </a:extLst>
                  </p14:cNvPr>
                  <p14:cNvContentPartPr/>
                  <p14:nvPr/>
                </p14:nvContentPartPr>
                <p14:xfrm>
                  <a:off x="3924315" y="2615230"/>
                  <a:ext cx="220680" cy="34920"/>
                </p14:xfrm>
              </p:contentPart>
            </mc:Choice>
            <mc:Fallback xmlns="">
              <p:pic>
                <p:nvPicPr>
                  <p:cNvPr id="45" name="Ink 44">
                    <a:extLst>
                      <a:ext uri="{FF2B5EF4-FFF2-40B4-BE49-F238E27FC236}">
                        <a16:creationId xmlns:a16="http://schemas.microsoft.com/office/drawing/2014/main" id="{D454F5FF-F70F-678D-BEE4-B2C6C163954D}"/>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6" name="Ink 45">
                    <a:extLst>
                      <a:ext uri="{FF2B5EF4-FFF2-40B4-BE49-F238E27FC236}">
                        <a16:creationId xmlns:a16="http://schemas.microsoft.com/office/drawing/2014/main" id="{0F0E1BAE-6705-9EE4-B7B4-9047E822611A}"/>
                      </a:ext>
                    </a:extLst>
                  </p14:cNvPr>
                  <p14:cNvContentPartPr/>
                  <p14:nvPr/>
                </p14:nvContentPartPr>
                <p14:xfrm>
                  <a:off x="3920355" y="2520910"/>
                  <a:ext cx="311040" cy="133560"/>
                </p14:xfrm>
              </p:contentPart>
            </mc:Choice>
            <mc:Fallback xmlns="">
              <p:pic>
                <p:nvPicPr>
                  <p:cNvPr id="46" name="Ink 45">
                    <a:extLst>
                      <a:ext uri="{FF2B5EF4-FFF2-40B4-BE49-F238E27FC236}">
                        <a16:creationId xmlns:a16="http://schemas.microsoft.com/office/drawing/2014/main" id="{0F0E1BAE-6705-9EE4-B7B4-9047E822611A}"/>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24" name="Straight Connector 23">
              <a:extLst>
                <a:ext uri="{FF2B5EF4-FFF2-40B4-BE49-F238E27FC236}">
                  <a16:creationId xmlns:a16="http://schemas.microsoft.com/office/drawing/2014/main" id="{3CB4F467-990B-E8F2-B166-BCB79219A98A}"/>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396AA92-C376-1EFE-E11F-8C19E8D6706F}"/>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7DDE5C3-FEEB-C3BD-7194-8505F90D1696}"/>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7" name="Group 26">
              <a:extLst>
                <a:ext uri="{FF2B5EF4-FFF2-40B4-BE49-F238E27FC236}">
                  <a16:creationId xmlns:a16="http://schemas.microsoft.com/office/drawing/2014/main" id="{693E7866-53D0-AAC5-0574-2FE3B396B27C}"/>
                </a:ext>
              </a:extLst>
            </p:cNvPr>
            <p:cNvGrpSpPr/>
            <p:nvPr/>
          </p:nvGrpSpPr>
          <p:grpSpPr>
            <a:xfrm>
              <a:off x="1098378" y="3211708"/>
              <a:ext cx="449093" cy="200027"/>
              <a:chOff x="3829341" y="2484114"/>
              <a:chExt cx="449093" cy="200027"/>
            </a:xfrm>
          </p:grpSpPr>
          <p:grpSp>
            <p:nvGrpSpPr>
              <p:cNvPr id="28" name="Group 27">
                <a:extLst>
                  <a:ext uri="{FF2B5EF4-FFF2-40B4-BE49-F238E27FC236}">
                    <a16:creationId xmlns:a16="http://schemas.microsoft.com/office/drawing/2014/main" id="{5FD9F837-1DF5-F3F5-CA20-6D48B0C52E39}"/>
                  </a:ext>
                </a:extLst>
              </p:cNvPr>
              <p:cNvGrpSpPr/>
              <p:nvPr/>
            </p:nvGrpSpPr>
            <p:grpSpPr>
              <a:xfrm rot="16200000">
                <a:off x="3953874" y="2359581"/>
                <a:ext cx="200027" cy="449093"/>
                <a:chOff x="4102100" y="5402432"/>
                <a:chExt cx="200027" cy="449093"/>
              </a:xfrm>
            </p:grpSpPr>
            <p:grpSp>
              <p:nvGrpSpPr>
                <p:cNvPr id="31" name="Group 30">
                  <a:extLst>
                    <a:ext uri="{FF2B5EF4-FFF2-40B4-BE49-F238E27FC236}">
                      <a16:creationId xmlns:a16="http://schemas.microsoft.com/office/drawing/2014/main" id="{9ECCC96B-D88A-97C2-8441-850619F7455A}"/>
                    </a:ext>
                  </a:extLst>
                </p:cNvPr>
                <p:cNvGrpSpPr/>
                <p:nvPr/>
              </p:nvGrpSpPr>
              <p:grpSpPr>
                <a:xfrm>
                  <a:off x="4102100" y="5402432"/>
                  <a:ext cx="88900" cy="445918"/>
                  <a:chOff x="4102100" y="5402432"/>
                  <a:chExt cx="88900" cy="445918"/>
                </a:xfrm>
              </p:grpSpPr>
              <p:cxnSp>
                <p:nvCxnSpPr>
                  <p:cNvPr id="41" name="Straight Connector 40">
                    <a:extLst>
                      <a:ext uri="{FF2B5EF4-FFF2-40B4-BE49-F238E27FC236}">
                        <a16:creationId xmlns:a16="http://schemas.microsoft.com/office/drawing/2014/main" id="{7FA58149-75E5-227C-4045-7EDBFE6745F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3B6F8B8-1A2F-6A99-5174-C16856C90C9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BD94BAA-3F1F-C26F-EA7A-62A9262EF1A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2" name="Group 31">
                  <a:extLst>
                    <a:ext uri="{FF2B5EF4-FFF2-40B4-BE49-F238E27FC236}">
                      <a16:creationId xmlns:a16="http://schemas.microsoft.com/office/drawing/2014/main" id="{01F8D18A-BCDA-D23F-8B7E-6025600875C7}"/>
                    </a:ext>
                  </a:extLst>
                </p:cNvPr>
                <p:cNvGrpSpPr/>
                <p:nvPr/>
              </p:nvGrpSpPr>
              <p:grpSpPr>
                <a:xfrm flipH="1">
                  <a:off x="4213227" y="5405607"/>
                  <a:ext cx="88900" cy="445918"/>
                  <a:chOff x="4102100" y="5402432"/>
                  <a:chExt cx="88900" cy="445918"/>
                </a:xfrm>
              </p:grpSpPr>
              <p:cxnSp>
                <p:nvCxnSpPr>
                  <p:cNvPr id="38" name="Straight Connector 37">
                    <a:extLst>
                      <a:ext uri="{FF2B5EF4-FFF2-40B4-BE49-F238E27FC236}">
                        <a16:creationId xmlns:a16="http://schemas.microsoft.com/office/drawing/2014/main" id="{39671D64-8D8B-7257-09B2-6E03D9614766}"/>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B5AA570-5E44-11C9-8EB7-726CCA7879C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CCC0A39-8FED-2153-E2BB-86D57E3A85B4}"/>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33" name="Straight Connector 32">
                  <a:extLst>
                    <a:ext uri="{FF2B5EF4-FFF2-40B4-BE49-F238E27FC236}">
                      <a16:creationId xmlns:a16="http://schemas.microsoft.com/office/drawing/2014/main" id="{ECEFE27B-D5F3-675A-11B0-1C32DE55BEB5}"/>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9">
                  <p14:nvContentPartPr>
                    <p14:cNvPr id="34" name="Ink 33">
                      <a:extLst>
                        <a:ext uri="{FF2B5EF4-FFF2-40B4-BE49-F238E27FC236}">
                          <a16:creationId xmlns:a16="http://schemas.microsoft.com/office/drawing/2014/main" id="{8FF5E308-A9D8-419F-767D-5AC039BB40E9}"/>
                        </a:ext>
                      </a:extLst>
                    </p14:cNvPr>
                    <p14:cNvContentPartPr/>
                    <p14:nvPr/>
                  </p14:nvContentPartPr>
                  <p14:xfrm>
                    <a:off x="4128385" y="5487940"/>
                    <a:ext cx="149760" cy="331560"/>
                  </p14:xfrm>
                </p:contentPart>
              </mc:Choice>
              <mc:Fallback xmlns="">
                <p:pic>
                  <p:nvPicPr>
                    <p:cNvPr id="34" name="Ink 33">
                      <a:extLst>
                        <a:ext uri="{FF2B5EF4-FFF2-40B4-BE49-F238E27FC236}">
                          <a16:creationId xmlns:a16="http://schemas.microsoft.com/office/drawing/2014/main" id="{8FF5E308-A9D8-419F-767D-5AC039BB40E9}"/>
                        </a:ext>
                      </a:extLst>
                    </p:cNvPr>
                    <p:cNvPicPr/>
                    <p:nvPr/>
                  </p:nvPicPr>
                  <p:blipFill>
                    <a:blip r:embed="rId5"/>
                    <a:stretch>
                      <a:fillRect/>
                    </a:stretch>
                  </p:blipFill>
                  <p:spPr>
                    <a:xfrm>
                      <a:off x="4107469" y="5467035"/>
                      <a:ext cx="191174" cy="372953"/>
                    </a:xfrm>
                    <a:prstGeom prst="rect">
                      <a:avLst/>
                    </a:prstGeom>
                  </p:spPr>
                </p:pic>
              </mc:Fallback>
            </mc:AlternateContent>
            <p:grpSp>
              <p:nvGrpSpPr>
                <p:cNvPr id="35" name="Group 34">
                  <a:extLst>
                    <a:ext uri="{FF2B5EF4-FFF2-40B4-BE49-F238E27FC236}">
                      <a16:creationId xmlns:a16="http://schemas.microsoft.com/office/drawing/2014/main" id="{8C019ED5-9D3B-3985-8BE3-1C1B11E60792}"/>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0">
                    <p14:nvContentPartPr>
                      <p14:cNvPr id="36" name="Ink 35">
                        <a:extLst>
                          <a:ext uri="{FF2B5EF4-FFF2-40B4-BE49-F238E27FC236}">
                            <a16:creationId xmlns:a16="http://schemas.microsoft.com/office/drawing/2014/main" id="{4C6A83E4-DE97-B323-9786-E20D9C38DF84}"/>
                          </a:ext>
                        </a:extLst>
                      </p14:cNvPr>
                      <p14:cNvContentPartPr/>
                      <p14:nvPr/>
                    </p14:nvContentPartPr>
                    <p14:xfrm>
                      <a:off x="4157905" y="5427820"/>
                      <a:ext cx="124200" cy="117000"/>
                    </p14:xfrm>
                  </p:contentPart>
                </mc:Choice>
                <mc:Fallback xmlns="">
                  <p:pic>
                    <p:nvPicPr>
                      <p:cNvPr id="36" name="Ink 35">
                        <a:extLst>
                          <a:ext uri="{FF2B5EF4-FFF2-40B4-BE49-F238E27FC236}">
                            <a16:creationId xmlns:a16="http://schemas.microsoft.com/office/drawing/2014/main" id="{4C6A83E4-DE97-B323-9786-E20D9C38DF84}"/>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7" name="Ink 36">
                        <a:extLst>
                          <a:ext uri="{FF2B5EF4-FFF2-40B4-BE49-F238E27FC236}">
                            <a16:creationId xmlns:a16="http://schemas.microsoft.com/office/drawing/2014/main" id="{5C0B2B33-477A-2720-6D08-76CF447FC109}"/>
                          </a:ext>
                        </a:extLst>
                      </p14:cNvPr>
                      <p14:cNvContentPartPr/>
                      <p14:nvPr/>
                    </p14:nvContentPartPr>
                    <p14:xfrm>
                      <a:off x="4238545" y="5489380"/>
                      <a:ext cx="31320" cy="11160"/>
                    </p14:xfrm>
                  </p:contentPart>
                </mc:Choice>
                <mc:Fallback xmlns="">
                  <p:pic>
                    <p:nvPicPr>
                      <p:cNvPr id="37" name="Ink 36">
                        <a:extLst>
                          <a:ext uri="{FF2B5EF4-FFF2-40B4-BE49-F238E27FC236}">
                            <a16:creationId xmlns:a16="http://schemas.microsoft.com/office/drawing/2014/main" id="{5C0B2B33-477A-2720-6D08-76CF447FC109}"/>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2">
                <p14:nvContentPartPr>
                  <p14:cNvPr id="29" name="Ink 28">
                    <a:extLst>
                      <a:ext uri="{FF2B5EF4-FFF2-40B4-BE49-F238E27FC236}">
                        <a16:creationId xmlns:a16="http://schemas.microsoft.com/office/drawing/2014/main" id="{15EA9158-DE94-B0DE-DC4E-A5B52B75CC39}"/>
                      </a:ext>
                    </a:extLst>
                  </p14:cNvPr>
                  <p14:cNvContentPartPr/>
                  <p14:nvPr/>
                </p14:nvContentPartPr>
                <p14:xfrm>
                  <a:off x="3924315" y="2615230"/>
                  <a:ext cx="220680" cy="34920"/>
                </p14:xfrm>
              </p:contentPart>
            </mc:Choice>
            <mc:Fallback xmlns="">
              <p:pic>
                <p:nvPicPr>
                  <p:cNvPr id="29" name="Ink 28">
                    <a:extLst>
                      <a:ext uri="{FF2B5EF4-FFF2-40B4-BE49-F238E27FC236}">
                        <a16:creationId xmlns:a16="http://schemas.microsoft.com/office/drawing/2014/main" id="{15EA9158-DE94-B0DE-DC4E-A5B52B75CC39}"/>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0" name="Ink 29">
                    <a:extLst>
                      <a:ext uri="{FF2B5EF4-FFF2-40B4-BE49-F238E27FC236}">
                        <a16:creationId xmlns:a16="http://schemas.microsoft.com/office/drawing/2014/main" id="{673B6F4E-966D-249F-74E9-474FE5756323}"/>
                      </a:ext>
                    </a:extLst>
                  </p14:cNvPr>
                  <p14:cNvContentPartPr/>
                  <p14:nvPr/>
                </p14:nvContentPartPr>
                <p14:xfrm>
                  <a:off x="3920355" y="2520910"/>
                  <a:ext cx="311040" cy="133560"/>
                </p14:xfrm>
              </p:contentPart>
            </mc:Choice>
            <mc:Fallback xmlns="">
              <p:pic>
                <p:nvPicPr>
                  <p:cNvPr id="30" name="Ink 29">
                    <a:extLst>
                      <a:ext uri="{FF2B5EF4-FFF2-40B4-BE49-F238E27FC236}">
                        <a16:creationId xmlns:a16="http://schemas.microsoft.com/office/drawing/2014/main" id="{673B6F4E-966D-249F-74E9-474FE5756323}"/>
                      </a:ext>
                    </a:extLst>
                  </p:cNvPr>
                  <p:cNvPicPr/>
                  <p:nvPr/>
                </p:nvPicPr>
                <p:blipFill>
                  <a:blip r:embed="rId13"/>
                  <a:stretch>
                    <a:fillRect/>
                  </a:stretch>
                </p:blipFill>
                <p:spPr>
                  <a:xfrm>
                    <a:off x="3899480" y="2499976"/>
                    <a:ext cx="352373" cy="175010"/>
                  </a:xfrm>
                  <a:prstGeom prst="rect">
                    <a:avLst/>
                  </a:prstGeom>
                </p:spPr>
              </p:pic>
            </mc:Fallback>
          </mc:AlternateContent>
        </p:grpSp>
      </p:grpSp>
      <p:sp>
        <p:nvSpPr>
          <p:cNvPr id="108" name="Slide Number Placeholder 107">
            <a:extLst>
              <a:ext uri="{FF2B5EF4-FFF2-40B4-BE49-F238E27FC236}">
                <a16:creationId xmlns:a16="http://schemas.microsoft.com/office/drawing/2014/main" id="{1D21C47A-1159-5B2A-C075-F6626D16797A}"/>
              </a:ext>
            </a:extLst>
          </p:cNvPr>
          <p:cNvSpPr>
            <a:spLocks noGrp="1"/>
          </p:cNvSpPr>
          <p:nvPr>
            <p:ph type="sldNum" sz="quarter" idx="12"/>
          </p:nvPr>
        </p:nvSpPr>
        <p:spPr/>
        <p:txBody>
          <a:bodyPr/>
          <a:lstStyle/>
          <a:p>
            <a:fld id="{330EA680-D336-4FF7-8B7A-9848BB0A1C32}" type="slidenum">
              <a:rPr lang="en-US" smtClean="0"/>
              <a:t>2</a:t>
            </a:fld>
            <a:endParaRPr lang="en-US" dirty="0"/>
          </a:p>
        </p:txBody>
      </p:sp>
      <p:pic>
        <p:nvPicPr>
          <p:cNvPr id="7" name="Picture 6" descr="A cow head with colorful lines around it&#10;&#10;Description automatically generated">
            <a:extLst>
              <a:ext uri="{FF2B5EF4-FFF2-40B4-BE49-F238E27FC236}">
                <a16:creationId xmlns:a16="http://schemas.microsoft.com/office/drawing/2014/main" id="{02F67A56-67CC-FB65-D133-C3B88A01F185}"/>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pic>
        <p:nvPicPr>
          <p:cNvPr id="109" name="Picture 108" descr="A group of cows in a field&#10;&#10;Description automatically generated">
            <a:extLst>
              <a:ext uri="{FF2B5EF4-FFF2-40B4-BE49-F238E27FC236}">
                <a16:creationId xmlns:a16="http://schemas.microsoft.com/office/drawing/2014/main" id="{E4A2CC06-465E-5716-74C7-53B39A17C004}"/>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21721" t="11571"/>
          <a:stretch/>
        </p:blipFill>
        <p:spPr>
          <a:xfrm>
            <a:off x="1192280" y="5019217"/>
            <a:ext cx="4473440" cy="3368955"/>
          </a:xfrm>
          <a:prstGeom prst="rect">
            <a:avLst/>
          </a:prstGeom>
          <a:ln w="57150">
            <a:solidFill>
              <a:srgbClr val="259B47"/>
            </a:solidFill>
          </a:ln>
        </p:spPr>
      </p:pic>
      <p:sp>
        <p:nvSpPr>
          <p:cNvPr id="6" name="Rectangle 5">
            <a:extLst>
              <a:ext uri="{FF2B5EF4-FFF2-40B4-BE49-F238E27FC236}">
                <a16:creationId xmlns:a16="http://schemas.microsoft.com/office/drawing/2014/main" id="{801AD6AD-A925-840F-44CC-C56C3C4C3CC8}"/>
              </a:ext>
            </a:extLst>
          </p:cNvPr>
          <p:cNvSpPr/>
          <p:nvPr/>
        </p:nvSpPr>
        <p:spPr>
          <a:xfrm rot="18191033">
            <a:off x="2582381" y="6023385"/>
            <a:ext cx="108000" cy="32400"/>
          </a:xfrm>
          <a:prstGeom prst="rect">
            <a:avLst/>
          </a:prstGeom>
          <a:solidFill>
            <a:srgbClr val="6E6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37A3BE6-C94A-9696-2847-BC184A7E87B7}"/>
              </a:ext>
            </a:extLst>
          </p:cNvPr>
          <p:cNvSpPr/>
          <p:nvPr/>
        </p:nvSpPr>
        <p:spPr>
          <a:xfrm rot="3574511">
            <a:off x="1670108" y="5955660"/>
            <a:ext cx="108000" cy="32400"/>
          </a:xfrm>
          <a:prstGeom prst="rect">
            <a:avLst/>
          </a:prstGeom>
          <a:solidFill>
            <a:srgbClr val="6E6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1527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7114C9-79D8-5CA6-0D35-851FF4D35C5B}"/>
              </a:ext>
            </a:extLst>
          </p:cNvPr>
          <p:cNvSpPr txBox="1"/>
          <p:nvPr/>
        </p:nvSpPr>
        <p:spPr>
          <a:xfrm>
            <a:off x="450087" y="976592"/>
            <a:ext cx="3190104" cy="584775"/>
          </a:xfrm>
          <a:prstGeom prst="rect">
            <a:avLst/>
          </a:prstGeom>
          <a:noFill/>
        </p:spPr>
        <p:txBody>
          <a:bodyPr wrap="none" rtlCol="0">
            <a:spAutoFit/>
          </a:bodyPr>
          <a:lstStyle/>
          <a:p>
            <a:pPr algn="ctr"/>
            <a:r>
              <a:rPr lang="en-US" sz="3200" b="1" dirty="0"/>
              <a:t>WHAT IS D</a:t>
            </a:r>
            <a:r>
              <a:rPr lang="en-US" sz="3200" b="1" dirty="0">
                <a:solidFill>
                  <a:srgbClr val="259B47"/>
                </a:solidFill>
              </a:rPr>
              <a:t>AI</a:t>
            </a:r>
            <a:r>
              <a:rPr lang="en-US" sz="3200" b="1" dirty="0"/>
              <a:t>SY?</a:t>
            </a:r>
          </a:p>
        </p:txBody>
      </p:sp>
      <p:sp>
        <p:nvSpPr>
          <p:cNvPr id="3" name="TextBox 2">
            <a:extLst>
              <a:ext uri="{FF2B5EF4-FFF2-40B4-BE49-F238E27FC236}">
                <a16:creationId xmlns:a16="http://schemas.microsoft.com/office/drawing/2014/main" id="{0BD70145-A745-6BAD-389F-FAA4B16C0905}"/>
              </a:ext>
            </a:extLst>
          </p:cNvPr>
          <p:cNvSpPr txBox="1"/>
          <p:nvPr/>
        </p:nvSpPr>
        <p:spPr>
          <a:xfrm>
            <a:off x="450087" y="1561367"/>
            <a:ext cx="5846164" cy="2062103"/>
          </a:xfrm>
          <a:prstGeom prst="rect">
            <a:avLst/>
          </a:prstGeom>
          <a:noFill/>
        </p:spPr>
        <p:txBody>
          <a:bodyPr wrap="square" rtlCol="0">
            <a:spAutoFit/>
          </a:bodyPr>
          <a:lstStyle/>
          <a:p>
            <a:pPr algn="just"/>
            <a:r>
              <a:rPr lang="en-US" sz="1600" dirty="0"/>
              <a:t>At D</a:t>
            </a:r>
            <a:r>
              <a:rPr lang="en-US" sz="1600" dirty="0">
                <a:solidFill>
                  <a:srgbClr val="259B47"/>
                </a:solidFill>
              </a:rPr>
              <a:t>AI</a:t>
            </a:r>
            <a:r>
              <a:rPr lang="en-US" sz="1600" dirty="0"/>
              <a:t>SY we understand how field biodiversity goes on to impact environmental goals as well as livestock grazing patterns, livestock rotation and field resowing. We set out to quantify four key field indicators and display these in a useful interface to allow you to understand your fields better. </a:t>
            </a:r>
          </a:p>
          <a:p>
            <a:pPr algn="just"/>
            <a:endParaRPr lang="en-US" sz="1600" dirty="0"/>
          </a:p>
          <a:p>
            <a:pPr algn="just"/>
            <a:r>
              <a:rPr lang="en-US" sz="1600" dirty="0"/>
              <a:t>Using the D</a:t>
            </a:r>
            <a:r>
              <a:rPr lang="en-US" sz="1600" dirty="0">
                <a:solidFill>
                  <a:srgbClr val="259B47"/>
                </a:solidFill>
              </a:rPr>
              <a:t>AI</a:t>
            </a:r>
            <a:r>
              <a:rPr lang="en-US" sz="1600" dirty="0"/>
              <a:t>SY cow bell mounted to a cow collar, distributions of </a:t>
            </a:r>
            <a:r>
              <a:rPr lang="en-US" sz="1600" dirty="0">
                <a:solidFill>
                  <a:srgbClr val="259B47"/>
                </a:solidFill>
              </a:rPr>
              <a:t>grass</a:t>
            </a:r>
            <a:r>
              <a:rPr lang="en-US" sz="1600" dirty="0"/>
              <a:t>, </a:t>
            </a:r>
            <a:r>
              <a:rPr lang="en-US" sz="1600" dirty="0">
                <a:solidFill>
                  <a:srgbClr val="259B47"/>
                </a:solidFill>
              </a:rPr>
              <a:t>clover</a:t>
            </a:r>
            <a:r>
              <a:rPr lang="en-US" sz="1600" dirty="0"/>
              <a:t>, </a:t>
            </a:r>
            <a:r>
              <a:rPr lang="en-US" sz="1600" dirty="0">
                <a:solidFill>
                  <a:srgbClr val="259B47"/>
                </a:solidFill>
              </a:rPr>
              <a:t>dung</a:t>
            </a:r>
            <a:r>
              <a:rPr lang="en-US" sz="1600" dirty="0"/>
              <a:t> and </a:t>
            </a:r>
            <a:r>
              <a:rPr lang="en-US" sz="1600" dirty="0">
                <a:solidFill>
                  <a:srgbClr val="259B47"/>
                </a:solidFill>
              </a:rPr>
              <a:t>bare soil </a:t>
            </a:r>
            <a:r>
              <a:rPr lang="en-US" sz="1600" dirty="0"/>
              <a:t>can be monitored.</a:t>
            </a:r>
          </a:p>
        </p:txBody>
      </p:sp>
      <p:grpSp>
        <p:nvGrpSpPr>
          <p:cNvPr id="4" name="Group 3">
            <a:extLst>
              <a:ext uri="{FF2B5EF4-FFF2-40B4-BE49-F238E27FC236}">
                <a16:creationId xmlns:a16="http://schemas.microsoft.com/office/drawing/2014/main" id="{A9B7525D-FC2A-236D-C570-8F0E28537C44}"/>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BD18F652-5D72-CE70-8E1B-32CC3F3BC21E}"/>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20FF105B-D01D-2712-5EBD-AD8C8051B1F5}"/>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6758F2C-32A3-0C94-DC6F-9C17C3C9B384}"/>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06D9075-03BF-2EFF-5917-1E717E55759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91E2CE9-6750-D87E-1EE5-A765F1505BCD}"/>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C3E0628-F8A6-4E05-B87F-B39F52C7E8C6}"/>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EC160A7-2D6B-A1E1-64B9-7525E83F94DC}"/>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C71D62FC-B95E-65A5-7573-8C4632875FF0}"/>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5FD8CADB-CA3A-2679-35D2-55ACD09BEB85}"/>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4750D277-415A-B6C1-08A6-57743083693F}"/>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8CE80630-A525-1522-7024-B3C60CEF1A5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629196C4-9AB1-E385-9CFA-8CDD928EC915}"/>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E2BD4E30-7D6B-9CB5-67C4-4B151A99E43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FB6F8F37-311F-0318-F0F4-017346088BD1}"/>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AEE2D79A-67B9-C6A0-314F-DEB73EF5031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26789A14-F874-9236-A496-3F32A622C153}"/>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04AB2F5F-9EC5-C2F3-E3DB-7B2FCA66689E}"/>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48197D90-43A9-0741-E3DB-23C0EB2888EE}"/>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93" name="Ink 92">
                      <a:extLst>
                        <a:ext uri="{FF2B5EF4-FFF2-40B4-BE49-F238E27FC236}">
                          <a16:creationId xmlns:a16="http://schemas.microsoft.com/office/drawing/2014/main" id="{AD564881-8C22-9C8B-07B1-D07DC6165637}"/>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AD564881-8C22-9C8B-07B1-D07DC6165637}"/>
                        </a:ext>
                      </a:extLst>
                    </p:cNvPr>
                    <p:cNvPicPr/>
                    <p:nvPr/>
                  </p:nvPicPr>
                  <p:blipFill>
                    <a:blip r:embed="rId5"/>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62A72BA5-5CAE-AF33-CAC2-01746BBF8430}"/>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6">
                    <p14:nvContentPartPr>
                      <p14:cNvPr id="95" name="Ink 94">
                        <a:extLst>
                          <a:ext uri="{FF2B5EF4-FFF2-40B4-BE49-F238E27FC236}">
                            <a16:creationId xmlns:a16="http://schemas.microsoft.com/office/drawing/2014/main" id="{74F766A9-F866-DE91-6989-30F3FAF5EA90}"/>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74F766A9-F866-DE91-6989-30F3FAF5EA90}"/>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6" name="Ink 95">
                        <a:extLst>
                          <a:ext uri="{FF2B5EF4-FFF2-40B4-BE49-F238E27FC236}">
                            <a16:creationId xmlns:a16="http://schemas.microsoft.com/office/drawing/2014/main" id="{66D51F3A-AA3D-2966-83BF-729A10D517D9}"/>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66D51F3A-AA3D-2966-83BF-729A10D517D9}"/>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0">
                <p14:nvContentPartPr>
                  <p14:cNvPr id="88" name="Ink 87">
                    <a:extLst>
                      <a:ext uri="{FF2B5EF4-FFF2-40B4-BE49-F238E27FC236}">
                        <a16:creationId xmlns:a16="http://schemas.microsoft.com/office/drawing/2014/main" id="{F2B75921-2472-E309-E5C6-C0016B4CF8BA}"/>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F2B75921-2472-E309-E5C6-C0016B4CF8BA}"/>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9" name="Ink 88">
                    <a:extLst>
                      <a:ext uri="{FF2B5EF4-FFF2-40B4-BE49-F238E27FC236}">
                        <a16:creationId xmlns:a16="http://schemas.microsoft.com/office/drawing/2014/main" id="{95D853B9-87BD-B5AE-484F-A5FCEAC2AA25}"/>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5D853B9-87BD-B5AE-484F-A5FCEAC2AA25}"/>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785E9874-6AE9-1DFC-449C-5BCE7B5F76DD}"/>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A7CBA25E-4C66-396F-FD4D-1D6063554BCC}"/>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F4E32EFD-AD11-1D39-1D0C-81E4C00A5C61}"/>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0BB423F7-E3BA-8723-83F3-F9F6975139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EACECD95-3AB1-1F1C-2795-D089EB3FE95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D21FE63B-8B11-4977-F2F8-138F0D86395F}"/>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8E6826E3-0BA1-35D2-C34F-7135DBEB885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F6EE69C-A0E1-C2D5-09DF-4804E5A3B1D4}"/>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1D2655DB-3385-EF41-33A7-CACE5D4D8F13}"/>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4E6159D2-A4BB-1270-12CB-32BAFE65FF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97355357-B3C7-414D-8810-48751198ACE3}"/>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4">
                  <p14:nvContentPartPr>
                    <p14:cNvPr id="77" name="Ink 76">
                      <a:extLst>
                        <a:ext uri="{FF2B5EF4-FFF2-40B4-BE49-F238E27FC236}">
                          <a16:creationId xmlns:a16="http://schemas.microsoft.com/office/drawing/2014/main" id="{6033B1AE-2958-108D-E7C5-3364AFE0FFE9}"/>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6033B1AE-2958-108D-E7C5-3364AFE0FFE9}"/>
                        </a:ext>
                      </a:extLst>
                    </p:cNvPr>
                    <p:cNvPicPr/>
                    <p:nvPr/>
                  </p:nvPicPr>
                  <p:blipFill>
                    <a:blip r:embed="rId5"/>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A1A2DFB2-176A-9E7D-9B4E-49803AA15760}"/>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5">
                    <p14:nvContentPartPr>
                      <p14:cNvPr id="79" name="Ink 78">
                        <a:extLst>
                          <a:ext uri="{FF2B5EF4-FFF2-40B4-BE49-F238E27FC236}">
                            <a16:creationId xmlns:a16="http://schemas.microsoft.com/office/drawing/2014/main" id="{23B0F704-5CCF-19F1-B211-87F22A7C76B9}"/>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23B0F704-5CCF-19F1-B211-87F22A7C76B9}"/>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0" name="Ink 79">
                        <a:extLst>
                          <a:ext uri="{FF2B5EF4-FFF2-40B4-BE49-F238E27FC236}">
                            <a16:creationId xmlns:a16="http://schemas.microsoft.com/office/drawing/2014/main" id="{FA40E495-DA3B-9D49-3B44-EFE53F46C896}"/>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FA40E495-DA3B-9D49-3B44-EFE53F46C896}"/>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7">
                <p14:nvContentPartPr>
                  <p14:cNvPr id="72" name="Ink 71">
                    <a:extLst>
                      <a:ext uri="{FF2B5EF4-FFF2-40B4-BE49-F238E27FC236}">
                        <a16:creationId xmlns:a16="http://schemas.microsoft.com/office/drawing/2014/main" id="{EF5310FD-0D7A-B7AA-9548-728BA087B08A}"/>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EF5310FD-0D7A-B7AA-9548-728BA087B08A}"/>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3" name="Ink 72">
                    <a:extLst>
                      <a:ext uri="{FF2B5EF4-FFF2-40B4-BE49-F238E27FC236}">
                        <a16:creationId xmlns:a16="http://schemas.microsoft.com/office/drawing/2014/main" id="{10B3B1B8-612F-39A7-A1E0-0B1C7C1124D1}"/>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10B3B1B8-612F-39A7-A1E0-0B1C7C1124D1}"/>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8BEB34C1-98EF-3AD8-99C1-60B449F53F5E}"/>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A5A677AE-9EA7-CFEC-CD3A-4EEDAF1BB9E6}"/>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68C050BA-B74F-EE9C-6DFE-4048EF064554}"/>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1BEE803E-AC49-8292-558B-8D4B555E27B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E041AF36-949D-5EF5-BDF9-2D5410BC192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B09A310F-E5CD-D366-E7FE-2F0C2DCD099D}"/>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B5CDC4B3-1E5B-1860-F5C6-D91A6A8BAAE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095652E2-4758-8204-03AF-8D2232D25DF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BDB3B111-24FD-79D0-7559-F23C792DF863}"/>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2C4933A7-18D0-17D9-C58A-FCB9B7E094E5}"/>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85DFBBDB-3D8F-9B72-E1C4-ED029D6F4C58}"/>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9">
                  <p14:nvContentPartPr>
                    <p14:cNvPr id="61" name="Ink 60">
                      <a:extLst>
                        <a:ext uri="{FF2B5EF4-FFF2-40B4-BE49-F238E27FC236}">
                          <a16:creationId xmlns:a16="http://schemas.microsoft.com/office/drawing/2014/main" id="{70F3BE11-7678-14E3-F4B3-49FA29F122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70F3BE11-7678-14E3-F4B3-49FA29F122E9}"/>
                        </a:ext>
                      </a:extLst>
                    </p:cNvPr>
                    <p:cNvPicPr/>
                    <p:nvPr/>
                  </p:nvPicPr>
                  <p:blipFill>
                    <a:blip r:embed="rId5"/>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7BED101E-37D1-0691-D558-CF9DF8C7A56A}"/>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0">
                    <p14:nvContentPartPr>
                      <p14:cNvPr id="63" name="Ink 62">
                        <a:extLst>
                          <a:ext uri="{FF2B5EF4-FFF2-40B4-BE49-F238E27FC236}">
                            <a16:creationId xmlns:a16="http://schemas.microsoft.com/office/drawing/2014/main" id="{0F075E43-70BB-C997-697C-67A2DE495702}"/>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0F075E43-70BB-C997-697C-67A2DE495702}"/>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4" name="Ink 63">
                        <a:extLst>
                          <a:ext uri="{FF2B5EF4-FFF2-40B4-BE49-F238E27FC236}">
                            <a16:creationId xmlns:a16="http://schemas.microsoft.com/office/drawing/2014/main" id="{21802AEC-E273-374B-2F4C-EF91BAA882D6}"/>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21802AEC-E273-374B-2F4C-EF91BAA882D6}"/>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2">
                <p14:nvContentPartPr>
                  <p14:cNvPr id="56" name="Ink 55">
                    <a:extLst>
                      <a:ext uri="{FF2B5EF4-FFF2-40B4-BE49-F238E27FC236}">
                        <a16:creationId xmlns:a16="http://schemas.microsoft.com/office/drawing/2014/main" id="{4519B6AA-8DAF-9E55-D350-1DB21D94C33A}"/>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4519B6AA-8DAF-9E55-D350-1DB21D94C33A}"/>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7" name="Ink 56">
                    <a:extLst>
                      <a:ext uri="{FF2B5EF4-FFF2-40B4-BE49-F238E27FC236}">
                        <a16:creationId xmlns:a16="http://schemas.microsoft.com/office/drawing/2014/main" id="{56DBB8E4-427B-0DBB-AFD7-1C0002D35367}"/>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56DBB8E4-427B-0DBB-AFD7-1C0002D35367}"/>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51510585-19D2-9728-1F57-18C78F8F0D2E}"/>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C0A7B94-3DBF-30B9-7B2B-2D3F8C33F22B}"/>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8008EE4-6D0E-67D4-2064-E9DF605ACCFB}"/>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754A034A-3A5C-1E58-A4A5-A2C99FD45D20}"/>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59B6C204-4DE1-B892-EC23-22BDA5AABFB2}"/>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29605C8D-49FC-EB15-2C5F-D9A943EAD135}"/>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2AE2CC04-06E9-8E0B-F8FC-9051C109F86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2B4FAC75-971D-51B1-9B83-382DE2ED35B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2383E16-3C03-2BD1-F9ED-BB1E007B56E5}"/>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A00E0D54-24D6-4987-3315-F2B00310D566}"/>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5DD87E2E-4B24-3E7F-107F-A1A70E16311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3D87B88B-61F6-186F-0AFC-08D34159FDF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12250055-7A4A-3E5E-1B4D-401DB5117D35}"/>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37FD98A4-E8EA-D067-08DE-577D597D953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4">
                  <p14:nvContentPartPr>
                    <p14:cNvPr id="45" name="Ink 44">
                      <a:extLst>
                        <a:ext uri="{FF2B5EF4-FFF2-40B4-BE49-F238E27FC236}">
                          <a16:creationId xmlns:a16="http://schemas.microsoft.com/office/drawing/2014/main" id="{402CBC9D-EB1F-9CDE-5B20-39585BED601A}"/>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402CBC9D-EB1F-9CDE-5B20-39585BED601A}"/>
                        </a:ext>
                      </a:extLst>
                    </p:cNvPr>
                    <p:cNvPicPr/>
                    <p:nvPr/>
                  </p:nvPicPr>
                  <p:blipFill>
                    <a:blip r:embed="rId5"/>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D76D504C-890B-0D67-0993-3FE8F42313F2}"/>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5">
                    <p14:nvContentPartPr>
                      <p14:cNvPr id="47" name="Ink 46">
                        <a:extLst>
                          <a:ext uri="{FF2B5EF4-FFF2-40B4-BE49-F238E27FC236}">
                            <a16:creationId xmlns:a16="http://schemas.microsoft.com/office/drawing/2014/main" id="{A6B295EC-FB69-E3CE-F4A7-34792A74B743}"/>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A6B295EC-FB69-E3CE-F4A7-34792A74B743}"/>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8" name="Ink 47">
                        <a:extLst>
                          <a:ext uri="{FF2B5EF4-FFF2-40B4-BE49-F238E27FC236}">
                            <a16:creationId xmlns:a16="http://schemas.microsoft.com/office/drawing/2014/main" id="{7567C932-4430-1DD9-38BC-EEDFBF8FAB8F}"/>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7567C932-4430-1DD9-38BC-EEDFBF8FAB8F}"/>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7">
                <p14:nvContentPartPr>
                  <p14:cNvPr id="40" name="Ink 39">
                    <a:extLst>
                      <a:ext uri="{FF2B5EF4-FFF2-40B4-BE49-F238E27FC236}">
                        <a16:creationId xmlns:a16="http://schemas.microsoft.com/office/drawing/2014/main" id="{618637A8-9B69-545B-5D3D-F663D32FCB73}"/>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618637A8-9B69-545B-5D3D-F663D32FCB73}"/>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1" name="Ink 40">
                    <a:extLst>
                      <a:ext uri="{FF2B5EF4-FFF2-40B4-BE49-F238E27FC236}">
                        <a16:creationId xmlns:a16="http://schemas.microsoft.com/office/drawing/2014/main" id="{CE88F251-5EE4-7538-3FDA-7F1A97A76E6D}"/>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CE88F251-5EE4-7538-3FDA-7F1A97A76E6D}"/>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2E922A59-C9A0-F3E9-AE59-1E6DD8DDC185}"/>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533AE64-D385-2733-E960-343387A13599}"/>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33E4D27-35DE-9114-C34B-6791C6B73B76}"/>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A1E2B1BF-4F00-FB61-42CC-A9D1F986E191}"/>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CF0C4481-6110-ED47-6AF0-09607478702F}"/>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A1609621-8E76-2C6E-8A49-577401FD0BBB}"/>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7CE836B9-EF6A-589D-5028-30558D4B36C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DCAD86F5-A68B-071D-0067-67783E6C786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A53101B-F497-FB77-8109-43DD139C238E}"/>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8B21BC71-5F5A-F781-341C-01AF8DFE62DD}"/>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09CBCF25-2A73-1A63-4786-2716B33A37F4}"/>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B5F49EE4-1A32-F444-EB55-A3DD4CAB4E57}"/>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1A380033-AF41-F883-CA47-1CFF383D3295}"/>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AF5AC79F-1199-4552-F3E7-2EB4BA628DC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9">
                  <p14:nvContentPartPr>
                    <p14:cNvPr id="29" name="Ink 28">
                      <a:extLst>
                        <a:ext uri="{FF2B5EF4-FFF2-40B4-BE49-F238E27FC236}">
                          <a16:creationId xmlns:a16="http://schemas.microsoft.com/office/drawing/2014/main" id="{040D9949-FFFC-0374-C855-A4026AE948BB}"/>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040D9949-FFFC-0374-C855-A4026AE948BB}"/>
                        </a:ext>
                      </a:extLst>
                    </p:cNvPr>
                    <p:cNvPicPr/>
                    <p:nvPr/>
                  </p:nvPicPr>
                  <p:blipFill>
                    <a:blip r:embed="rId5"/>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A4378505-A183-E9A4-78EC-06F4C4280B5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0">
                    <p14:nvContentPartPr>
                      <p14:cNvPr id="31" name="Ink 30">
                        <a:extLst>
                          <a:ext uri="{FF2B5EF4-FFF2-40B4-BE49-F238E27FC236}">
                            <a16:creationId xmlns:a16="http://schemas.microsoft.com/office/drawing/2014/main" id="{9BC0ACC3-FF30-52DC-3862-8AD19012D7A2}"/>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9BC0ACC3-FF30-52DC-3862-8AD19012D7A2}"/>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2" name="Ink 31">
                        <a:extLst>
                          <a:ext uri="{FF2B5EF4-FFF2-40B4-BE49-F238E27FC236}">
                            <a16:creationId xmlns:a16="http://schemas.microsoft.com/office/drawing/2014/main" id="{255531A9-62BE-41A0-15AD-DDE49BAE98DC}"/>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255531A9-62BE-41A0-15AD-DDE49BAE98DC}"/>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4592A5E6-7A28-751F-C66D-4A3E29B102FD}"/>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4592A5E6-7A28-751F-C66D-4A3E29B102FD}"/>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5" name="Ink 24">
                    <a:extLst>
                      <a:ext uri="{FF2B5EF4-FFF2-40B4-BE49-F238E27FC236}">
                        <a16:creationId xmlns:a16="http://schemas.microsoft.com/office/drawing/2014/main" id="{8E3332ED-A7C7-DA76-CCF0-E4F377473587}"/>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8E3332ED-A7C7-DA76-CCF0-E4F377473587}"/>
                      </a:ext>
                    </a:extLst>
                  </p:cNvPr>
                  <p:cNvPicPr/>
                  <p:nvPr/>
                </p:nvPicPr>
                <p:blipFill>
                  <a:blip r:embed="rId13"/>
                  <a:stretch>
                    <a:fillRect/>
                  </a:stretch>
                </p:blipFill>
                <p:spPr>
                  <a:xfrm>
                    <a:off x="3899480" y="2499976"/>
                    <a:ext cx="352373" cy="175010"/>
                  </a:xfrm>
                  <a:prstGeom prst="rect">
                    <a:avLst/>
                  </a:prstGeom>
                </p:spPr>
              </p:pic>
            </mc:Fallback>
          </mc:AlternateContent>
        </p:grpSp>
      </p:grpSp>
      <p:pic>
        <p:nvPicPr>
          <p:cNvPr id="104" name="Picture 103" descr="A close up of a grass field&#10;&#10;Description automatically generated">
            <a:extLst>
              <a:ext uri="{FF2B5EF4-FFF2-40B4-BE49-F238E27FC236}">
                <a16:creationId xmlns:a16="http://schemas.microsoft.com/office/drawing/2014/main" id="{FDD5DF7D-C7FB-EC5D-597A-5565E1C07841}"/>
              </a:ext>
            </a:extLst>
          </p:cNvPr>
          <p:cNvPicPr>
            <a:picLocks noChangeAspect="1"/>
          </p:cNvPicPr>
          <p:nvPr/>
        </p:nvPicPr>
        <p:blipFill rotWithShape="1">
          <a:blip r:embed="rId34" cstate="print">
            <a:extLst>
              <a:ext uri="{28A0092B-C50C-407E-A947-70E740481C1C}">
                <a14:useLocalDpi xmlns:a14="http://schemas.microsoft.com/office/drawing/2010/main" val="0"/>
              </a:ext>
            </a:extLst>
          </a:blip>
          <a:srcRect l="54922" t="71735" r="16663" b="6967"/>
          <a:stretch/>
        </p:blipFill>
        <p:spPr>
          <a:xfrm>
            <a:off x="3567419" y="4135041"/>
            <a:ext cx="1882801" cy="1881581"/>
          </a:xfrm>
          <a:prstGeom prst="rect">
            <a:avLst/>
          </a:prstGeom>
        </p:spPr>
      </p:pic>
      <p:pic>
        <p:nvPicPr>
          <p:cNvPr id="106" name="Picture 105" descr="A close-up of a green grass field&#10;&#10;Description automatically generated">
            <a:extLst>
              <a:ext uri="{FF2B5EF4-FFF2-40B4-BE49-F238E27FC236}">
                <a16:creationId xmlns:a16="http://schemas.microsoft.com/office/drawing/2014/main" id="{EFF772B8-2FCE-21F5-2FAA-398096BE883A}"/>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29708" t="26745" r="41653" b="35046"/>
          <a:stretch/>
        </p:blipFill>
        <p:spPr>
          <a:xfrm rot="5400000">
            <a:off x="1408389" y="4131180"/>
            <a:ext cx="1881581" cy="1882800"/>
          </a:xfrm>
          <a:prstGeom prst="rect">
            <a:avLst/>
          </a:prstGeom>
        </p:spPr>
      </p:pic>
      <p:pic>
        <p:nvPicPr>
          <p:cNvPr id="109" name="Picture 108" descr="A round object in the grass&#10;&#10;Description automatically generated">
            <a:extLst>
              <a:ext uri="{FF2B5EF4-FFF2-40B4-BE49-F238E27FC236}">
                <a16:creationId xmlns:a16="http://schemas.microsoft.com/office/drawing/2014/main" id="{41179089-3F07-988D-7CD2-5624A06C2B95}"/>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31482" t="50000" r="36469" b="7241"/>
          <a:stretch/>
        </p:blipFill>
        <p:spPr>
          <a:xfrm rot="5400000">
            <a:off x="1408388" y="6256005"/>
            <a:ext cx="1881582" cy="1882801"/>
          </a:xfrm>
          <a:prstGeom prst="rect">
            <a:avLst/>
          </a:prstGeom>
        </p:spPr>
      </p:pic>
      <p:pic>
        <p:nvPicPr>
          <p:cNvPr id="111" name="Picture 110" descr="A close-up of a dirt field&#10;&#10;Description automatically generated">
            <a:extLst>
              <a:ext uri="{FF2B5EF4-FFF2-40B4-BE49-F238E27FC236}">
                <a16:creationId xmlns:a16="http://schemas.microsoft.com/office/drawing/2014/main" id="{3E64D3A1-52CC-5A8E-3E36-E8C536D4AF68}"/>
              </a:ext>
            </a:extLst>
          </p:cNvPr>
          <p:cNvPicPr>
            <a:picLocks noChangeAspect="1"/>
          </p:cNvPicPr>
          <p:nvPr/>
        </p:nvPicPr>
        <p:blipFill rotWithShape="1">
          <a:blip r:embed="rId37" cstate="print">
            <a:extLst>
              <a:ext uri="{28A0092B-C50C-407E-A947-70E740481C1C}">
                <a14:useLocalDpi xmlns:a14="http://schemas.microsoft.com/office/drawing/2010/main" val="0"/>
              </a:ext>
            </a:extLst>
          </a:blip>
          <a:srcRect l="23004" t="50000" r="49542" b="8846"/>
          <a:stretch/>
        </p:blipFill>
        <p:spPr>
          <a:xfrm>
            <a:off x="3567419" y="6256614"/>
            <a:ext cx="1882801" cy="1881580"/>
          </a:xfrm>
          <a:prstGeom prst="rect">
            <a:avLst/>
          </a:prstGeom>
        </p:spPr>
      </p:pic>
      <p:pic>
        <p:nvPicPr>
          <p:cNvPr id="112" name="Picture 111" descr="A cow head with colorful lines around it&#10;&#10;Description automatically generated">
            <a:extLst>
              <a:ext uri="{FF2B5EF4-FFF2-40B4-BE49-F238E27FC236}">
                <a16:creationId xmlns:a16="http://schemas.microsoft.com/office/drawing/2014/main" id="{8A81BBCD-7249-85A1-ABFA-FA14A5271537}"/>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sp>
        <p:nvSpPr>
          <p:cNvPr id="113" name="TextBox 112">
            <a:extLst>
              <a:ext uri="{FF2B5EF4-FFF2-40B4-BE49-F238E27FC236}">
                <a16:creationId xmlns:a16="http://schemas.microsoft.com/office/drawing/2014/main" id="{8CEEBDDA-F568-3278-A4E3-07DB1A78D383}"/>
              </a:ext>
            </a:extLst>
          </p:cNvPr>
          <p:cNvSpPr txBox="1"/>
          <p:nvPr/>
        </p:nvSpPr>
        <p:spPr>
          <a:xfrm>
            <a:off x="1672551" y="4810970"/>
            <a:ext cx="1353256" cy="523220"/>
          </a:xfrm>
          <a:prstGeom prst="rect">
            <a:avLst/>
          </a:prstGeom>
          <a:noFill/>
        </p:spPr>
        <p:txBody>
          <a:bodyPr wrap="none" rtlCol="0">
            <a:spAutoFit/>
          </a:bodyPr>
          <a:lstStyle/>
          <a:p>
            <a:r>
              <a:rPr lang="en-US" sz="2800" b="1" dirty="0">
                <a:ln w="3175">
                  <a:solidFill>
                    <a:schemeClr val="tx1"/>
                  </a:solidFill>
                </a:ln>
                <a:solidFill>
                  <a:schemeClr val="bg1"/>
                </a:solidFill>
                <a:latin typeface="Aharoni" panose="02010803020104030203" pitchFamily="2" charset="-79"/>
                <a:cs typeface="Aharoni" panose="02010803020104030203" pitchFamily="2" charset="-79"/>
              </a:rPr>
              <a:t>GRASS</a:t>
            </a:r>
          </a:p>
        </p:txBody>
      </p:sp>
      <p:sp>
        <p:nvSpPr>
          <p:cNvPr id="114" name="TextBox 113">
            <a:extLst>
              <a:ext uri="{FF2B5EF4-FFF2-40B4-BE49-F238E27FC236}">
                <a16:creationId xmlns:a16="http://schemas.microsoft.com/office/drawing/2014/main" id="{E3A9E28B-A8D5-540D-8589-46D8FAEA760F}"/>
              </a:ext>
            </a:extLst>
          </p:cNvPr>
          <p:cNvSpPr txBox="1"/>
          <p:nvPr/>
        </p:nvSpPr>
        <p:spPr>
          <a:xfrm>
            <a:off x="3739948" y="4810970"/>
            <a:ext cx="1510350" cy="523220"/>
          </a:xfrm>
          <a:prstGeom prst="rect">
            <a:avLst/>
          </a:prstGeom>
          <a:noFill/>
        </p:spPr>
        <p:txBody>
          <a:bodyPr wrap="none" rtlCol="0">
            <a:spAutoFit/>
          </a:bodyPr>
          <a:lstStyle/>
          <a:p>
            <a:r>
              <a:rPr lang="en-US" sz="2800" b="1" dirty="0">
                <a:ln w="3175">
                  <a:solidFill>
                    <a:schemeClr val="tx1"/>
                  </a:solidFill>
                </a:ln>
                <a:solidFill>
                  <a:schemeClr val="bg1"/>
                </a:solidFill>
                <a:latin typeface="Aharoni" panose="02010803020104030203" pitchFamily="2" charset="-79"/>
                <a:cs typeface="Aharoni" panose="02010803020104030203" pitchFamily="2" charset="-79"/>
              </a:rPr>
              <a:t>CLOVER</a:t>
            </a:r>
          </a:p>
        </p:txBody>
      </p:sp>
      <p:sp>
        <p:nvSpPr>
          <p:cNvPr id="115" name="TextBox 114">
            <a:extLst>
              <a:ext uri="{FF2B5EF4-FFF2-40B4-BE49-F238E27FC236}">
                <a16:creationId xmlns:a16="http://schemas.microsoft.com/office/drawing/2014/main" id="{867D743D-4DDB-1815-2109-5FCC45C476C5}"/>
              </a:ext>
            </a:extLst>
          </p:cNvPr>
          <p:cNvSpPr txBox="1"/>
          <p:nvPr/>
        </p:nvSpPr>
        <p:spPr>
          <a:xfrm>
            <a:off x="1745533" y="6915001"/>
            <a:ext cx="1261884" cy="523220"/>
          </a:xfrm>
          <a:prstGeom prst="rect">
            <a:avLst/>
          </a:prstGeom>
          <a:noFill/>
        </p:spPr>
        <p:txBody>
          <a:bodyPr wrap="none" rtlCol="0">
            <a:spAutoFit/>
          </a:bodyPr>
          <a:lstStyle/>
          <a:p>
            <a:r>
              <a:rPr lang="en-US" sz="2800" b="1" dirty="0">
                <a:ln w="3175">
                  <a:solidFill>
                    <a:schemeClr val="tx1"/>
                  </a:solidFill>
                </a:ln>
                <a:solidFill>
                  <a:schemeClr val="bg1"/>
                </a:solidFill>
                <a:latin typeface="Aharoni" panose="02010803020104030203" pitchFamily="2" charset="-79"/>
                <a:cs typeface="Aharoni" panose="02010803020104030203" pitchFamily="2" charset="-79"/>
              </a:rPr>
              <a:t>DUNG</a:t>
            </a:r>
          </a:p>
        </p:txBody>
      </p:sp>
      <p:sp>
        <p:nvSpPr>
          <p:cNvPr id="116" name="TextBox 115">
            <a:extLst>
              <a:ext uri="{FF2B5EF4-FFF2-40B4-BE49-F238E27FC236}">
                <a16:creationId xmlns:a16="http://schemas.microsoft.com/office/drawing/2014/main" id="{BDE7814C-7B76-86EB-D9EB-3CE56665ACF4}"/>
              </a:ext>
            </a:extLst>
          </p:cNvPr>
          <p:cNvSpPr txBox="1"/>
          <p:nvPr/>
        </p:nvSpPr>
        <p:spPr>
          <a:xfrm>
            <a:off x="3999319" y="6713205"/>
            <a:ext cx="1061508" cy="954107"/>
          </a:xfrm>
          <a:prstGeom prst="rect">
            <a:avLst/>
          </a:prstGeom>
          <a:noFill/>
        </p:spPr>
        <p:txBody>
          <a:bodyPr wrap="none" rtlCol="0">
            <a:spAutoFit/>
          </a:bodyPr>
          <a:lstStyle/>
          <a:p>
            <a:pPr algn="ctr"/>
            <a:r>
              <a:rPr lang="en-US" sz="2800" b="1" dirty="0">
                <a:ln w="3175">
                  <a:solidFill>
                    <a:schemeClr val="tx1"/>
                  </a:solidFill>
                </a:ln>
                <a:solidFill>
                  <a:schemeClr val="bg1"/>
                </a:solidFill>
                <a:latin typeface="Aharoni" panose="02010803020104030203" pitchFamily="2" charset="-79"/>
                <a:cs typeface="Aharoni" panose="02010803020104030203" pitchFamily="2" charset="-79"/>
              </a:rPr>
              <a:t>BARE</a:t>
            </a:r>
          </a:p>
          <a:p>
            <a:pPr algn="ctr"/>
            <a:r>
              <a:rPr lang="en-US" sz="2800" b="1" dirty="0">
                <a:ln w="3175">
                  <a:solidFill>
                    <a:schemeClr val="tx1"/>
                  </a:solidFill>
                </a:ln>
                <a:solidFill>
                  <a:schemeClr val="bg1"/>
                </a:solidFill>
                <a:latin typeface="Aharoni" panose="02010803020104030203" pitchFamily="2" charset="-79"/>
                <a:cs typeface="Aharoni" panose="02010803020104030203" pitchFamily="2" charset="-79"/>
              </a:rPr>
              <a:t>SOIL</a:t>
            </a:r>
          </a:p>
        </p:txBody>
      </p:sp>
      <p:sp>
        <p:nvSpPr>
          <p:cNvPr id="117" name="Slide Number Placeholder 116">
            <a:extLst>
              <a:ext uri="{FF2B5EF4-FFF2-40B4-BE49-F238E27FC236}">
                <a16:creationId xmlns:a16="http://schemas.microsoft.com/office/drawing/2014/main" id="{BB469424-ED24-E1E2-98B8-757FD47F5001}"/>
              </a:ext>
            </a:extLst>
          </p:cNvPr>
          <p:cNvSpPr>
            <a:spLocks noGrp="1"/>
          </p:cNvSpPr>
          <p:nvPr>
            <p:ph type="sldNum" sz="quarter" idx="12"/>
          </p:nvPr>
        </p:nvSpPr>
        <p:spPr/>
        <p:txBody>
          <a:bodyPr/>
          <a:lstStyle/>
          <a:p>
            <a:fld id="{330EA680-D336-4FF7-8B7A-9848BB0A1C32}" type="slidenum">
              <a:rPr lang="en-US" smtClean="0"/>
              <a:t>3</a:t>
            </a:fld>
            <a:endParaRPr lang="en-US"/>
          </a:p>
        </p:txBody>
      </p:sp>
    </p:spTree>
    <p:extLst>
      <p:ext uri="{BB962C8B-B14F-4D97-AF65-F5344CB8AC3E}">
        <p14:creationId xmlns:p14="http://schemas.microsoft.com/office/powerpoint/2010/main" val="3958782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B9AB31-F253-8059-3FE0-5695D214D497}"/>
              </a:ext>
            </a:extLst>
          </p:cNvPr>
          <p:cNvSpPr txBox="1"/>
          <p:nvPr/>
        </p:nvSpPr>
        <p:spPr>
          <a:xfrm>
            <a:off x="552798" y="1563455"/>
            <a:ext cx="2751267" cy="461665"/>
          </a:xfrm>
          <a:prstGeom prst="rect">
            <a:avLst/>
          </a:prstGeom>
          <a:noFill/>
        </p:spPr>
        <p:txBody>
          <a:bodyPr wrap="none" rtlCol="0">
            <a:spAutoFit/>
          </a:bodyPr>
          <a:lstStyle/>
          <a:p>
            <a:r>
              <a:rPr lang="en-US" sz="2400" b="1" dirty="0"/>
              <a:t>CATTLE MOUNTED</a:t>
            </a:r>
          </a:p>
        </p:txBody>
      </p:sp>
      <p:sp>
        <p:nvSpPr>
          <p:cNvPr id="3" name="TextBox 2">
            <a:extLst>
              <a:ext uri="{FF2B5EF4-FFF2-40B4-BE49-F238E27FC236}">
                <a16:creationId xmlns:a16="http://schemas.microsoft.com/office/drawing/2014/main" id="{AC1394FC-1759-F627-D3A8-53C6157E96AC}"/>
              </a:ext>
            </a:extLst>
          </p:cNvPr>
          <p:cNvSpPr txBox="1"/>
          <p:nvPr/>
        </p:nvSpPr>
        <p:spPr>
          <a:xfrm>
            <a:off x="552798" y="1951002"/>
            <a:ext cx="5795687" cy="1077218"/>
          </a:xfrm>
          <a:prstGeom prst="rect">
            <a:avLst/>
          </a:prstGeom>
          <a:noFill/>
        </p:spPr>
        <p:txBody>
          <a:bodyPr wrap="square" rtlCol="0">
            <a:spAutoFit/>
          </a:bodyPr>
          <a:lstStyle/>
          <a:p>
            <a:pPr algn="just"/>
            <a:r>
              <a:rPr lang="en-US" sz="1600" dirty="0"/>
              <a:t>Traditional ecological surveying is </a:t>
            </a:r>
            <a:r>
              <a:rPr lang="en-US" sz="1600" dirty="0" err="1"/>
              <a:t>labour-intensive</a:t>
            </a:r>
            <a:r>
              <a:rPr lang="en-US" sz="1600" dirty="0"/>
              <a:t> and rarely performed on farms despite the crucial field insights that such data could provide. D</a:t>
            </a:r>
            <a:r>
              <a:rPr lang="en-US" sz="1600" dirty="0">
                <a:solidFill>
                  <a:srgbClr val="259B47"/>
                </a:solidFill>
              </a:rPr>
              <a:t>AI</a:t>
            </a:r>
            <a:r>
              <a:rPr lang="en-US" sz="1600" dirty="0"/>
              <a:t>SY uses the roaming cattle to passively image and understand the field composition.</a:t>
            </a:r>
          </a:p>
        </p:txBody>
      </p:sp>
      <p:grpSp>
        <p:nvGrpSpPr>
          <p:cNvPr id="4" name="Group 3">
            <a:extLst>
              <a:ext uri="{FF2B5EF4-FFF2-40B4-BE49-F238E27FC236}">
                <a16:creationId xmlns:a16="http://schemas.microsoft.com/office/drawing/2014/main" id="{3FB57ABD-1B21-E337-E91C-191C7B4FFEEA}"/>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6CFB729C-8762-A105-4D7B-40B189E7E39F}"/>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D1D3882-7695-4588-AAC8-E8D2E05F3749}"/>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5D7C92F-5206-561E-E61E-B7475D3F5A9C}"/>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EC33A98-AE18-4F12-6483-193BC9F7C83D}"/>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443AC2D-3D98-AB80-E5C0-572F24FB0F06}"/>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2D4D469-969C-6E09-38BA-890BFA4719D1}"/>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FC070B5-3EC4-CEAA-48ED-5ED4924C1771}"/>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E5195851-2D92-EC1E-1440-574C515BA2C9}"/>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20EE56E3-3263-0977-C57A-556109EAEDFF}"/>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94337689-7A4D-0A9D-8F4A-480C3469AD3A}"/>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906E970A-3A80-F884-9185-0FAEE0591F4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45289FF0-BA6F-FE27-272A-876CD026A8E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7F5DBCA2-A039-949D-8EB2-65A5FF3F2201}"/>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33D908BA-BAF7-A720-9637-1D6279C313C4}"/>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713FB111-6D95-4052-E742-D26061F4C6D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2513A74D-17B1-0813-1462-CEEE4ACF418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79AD4966-7FA8-04EA-4607-73D19CE33904}"/>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A9DA395D-7B5F-9258-81B9-95966C0342FC}"/>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93" name="Ink 92">
                      <a:extLst>
                        <a:ext uri="{FF2B5EF4-FFF2-40B4-BE49-F238E27FC236}">
                          <a16:creationId xmlns:a16="http://schemas.microsoft.com/office/drawing/2014/main" id="{7D3CF4E5-FD24-BFB3-EEC0-D9A61BEA0799}"/>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7D3CF4E5-FD24-BFB3-EEC0-D9A61BEA0799}"/>
                        </a:ext>
                      </a:extLst>
                    </p:cNvPr>
                    <p:cNvPicPr/>
                    <p:nvPr/>
                  </p:nvPicPr>
                  <p:blipFill>
                    <a:blip r:embed="rId5"/>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D945E2AF-6CBD-BA41-10C5-9A636FF73476}"/>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6">
                    <p14:nvContentPartPr>
                      <p14:cNvPr id="95" name="Ink 94">
                        <a:extLst>
                          <a:ext uri="{FF2B5EF4-FFF2-40B4-BE49-F238E27FC236}">
                            <a16:creationId xmlns:a16="http://schemas.microsoft.com/office/drawing/2014/main" id="{7AEE1417-FED1-F7E1-7AF6-2F6AFF840D21}"/>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7AEE1417-FED1-F7E1-7AF6-2F6AFF840D21}"/>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6" name="Ink 95">
                        <a:extLst>
                          <a:ext uri="{FF2B5EF4-FFF2-40B4-BE49-F238E27FC236}">
                            <a16:creationId xmlns:a16="http://schemas.microsoft.com/office/drawing/2014/main" id="{D185A1CE-6DD1-EA3A-46A1-AF18A008B2B4}"/>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D185A1CE-6DD1-EA3A-46A1-AF18A008B2B4}"/>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0">
                <p14:nvContentPartPr>
                  <p14:cNvPr id="88" name="Ink 87">
                    <a:extLst>
                      <a:ext uri="{FF2B5EF4-FFF2-40B4-BE49-F238E27FC236}">
                        <a16:creationId xmlns:a16="http://schemas.microsoft.com/office/drawing/2014/main" id="{7CB4EC94-0FB4-FDDC-3D10-AB82EFDA587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7CB4EC94-0FB4-FDDC-3D10-AB82EFDA5877}"/>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9" name="Ink 88">
                    <a:extLst>
                      <a:ext uri="{FF2B5EF4-FFF2-40B4-BE49-F238E27FC236}">
                        <a16:creationId xmlns:a16="http://schemas.microsoft.com/office/drawing/2014/main" id="{171519BC-6B60-F3D5-D88E-51CDCF5835A4}"/>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171519BC-6B60-F3D5-D88E-51CDCF5835A4}"/>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10863E8E-3F01-AE71-2484-964E90860F5F}"/>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D77FC7E5-5668-0CCC-C0D3-15A782468917}"/>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59A513CC-6E5C-6083-AF7B-8B2DA7DF5AC4}"/>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448A63E7-7ADF-DA9B-7C78-A637752C480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8DBE938A-148F-5886-1848-E56954B1108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5D590FDE-2930-4530-3412-9B005F7F4E4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FAE7D364-F33C-2BA3-8617-6ACDE650133B}"/>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A207367A-C0B2-9FF4-8944-8FF7BA5F2B6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423857C6-B6D2-29F7-5478-0A04B4D4B39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7C44CD1E-AE6C-4D32-17DA-F1C246354A6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46B05608-778D-A44B-234E-743E69C291E8}"/>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4">
                  <p14:nvContentPartPr>
                    <p14:cNvPr id="77" name="Ink 76">
                      <a:extLst>
                        <a:ext uri="{FF2B5EF4-FFF2-40B4-BE49-F238E27FC236}">
                          <a16:creationId xmlns:a16="http://schemas.microsoft.com/office/drawing/2014/main" id="{8C7E33D9-94E1-9421-A6E8-00201B78AA3A}"/>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8C7E33D9-94E1-9421-A6E8-00201B78AA3A}"/>
                        </a:ext>
                      </a:extLst>
                    </p:cNvPr>
                    <p:cNvPicPr/>
                    <p:nvPr/>
                  </p:nvPicPr>
                  <p:blipFill>
                    <a:blip r:embed="rId5"/>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E32AF7C1-80CC-1D76-7DC7-8DEBD60C7966}"/>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5">
                    <p14:nvContentPartPr>
                      <p14:cNvPr id="79" name="Ink 78">
                        <a:extLst>
                          <a:ext uri="{FF2B5EF4-FFF2-40B4-BE49-F238E27FC236}">
                            <a16:creationId xmlns:a16="http://schemas.microsoft.com/office/drawing/2014/main" id="{F17E56D0-7098-F43F-47DC-4C2B55BB6EF2}"/>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F17E56D0-7098-F43F-47DC-4C2B55BB6EF2}"/>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0" name="Ink 79">
                        <a:extLst>
                          <a:ext uri="{FF2B5EF4-FFF2-40B4-BE49-F238E27FC236}">
                            <a16:creationId xmlns:a16="http://schemas.microsoft.com/office/drawing/2014/main" id="{DB999204-140A-9D61-C947-168C95FB73EB}"/>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DB999204-140A-9D61-C947-168C95FB73EB}"/>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7">
                <p14:nvContentPartPr>
                  <p14:cNvPr id="72" name="Ink 71">
                    <a:extLst>
                      <a:ext uri="{FF2B5EF4-FFF2-40B4-BE49-F238E27FC236}">
                        <a16:creationId xmlns:a16="http://schemas.microsoft.com/office/drawing/2014/main" id="{50432553-3B0E-7FF8-DE8E-E5B158449A72}"/>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50432553-3B0E-7FF8-DE8E-E5B158449A72}"/>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3" name="Ink 72">
                    <a:extLst>
                      <a:ext uri="{FF2B5EF4-FFF2-40B4-BE49-F238E27FC236}">
                        <a16:creationId xmlns:a16="http://schemas.microsoft.com/office/drawing/2014/main" id="{C036DC41-5D7B-7EBD-CCB1-DE3B5A3C9E61}"/>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C036DC41-5D7B-7EBD-CCB1-DE3B5A3C9E61}"/>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7E425F53-7D0C-70FC-6FED-8D974235E1C2}"/>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04D11540-4CA5-48ED-183C-E290C7686809}"/>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3F235AFF-FC1A-86BF-2A46-3D3F0E5C23C5}"/>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C6BD7A2-DC4E-FFF5-6ED2-9FC7C18973D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3FD6AA07-381B-2EBA-19DA-B3787BF8C22A}"/>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ED009C2B-6D93-8DE8-4535-E94D49D2082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2B9BBD73-A26E-971C-B351-A6982E0C0A3F}"/>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E4CBD2BD-6AF8-3EC7-7199-D0E5D306AE9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760DB2B-AF31-97ED-0379-AF90E7B166B3}"/>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885C577-35C9-0132-E543-D0F27AC7A99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60B593D1-5CF3-0FFA-CDAC-06D07FF6AC6A}"/>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9">
                  <p14:nvContentPartPr>
                    <p14:cNvPr id="61" name="Ink 60">
                      <a:extLst>
                        <a:ext uri="{FF2B5EF4-FFF2-40B4-BE49-F238E27FC236}">
                          <a16:creationId xmlns:a16="http://schemas.microsoft.com/office/drawing/2014/main" id="{20B2224F-9051-119F-C2FA-3AEF5EF6D5C1}"/>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20B2224F-9051-119F-C2FA-3AEF5EF6D5C1}"/>
                        </a:ext>
                      </a:extLst>
                    </p:cNvPr>
                    <p:cNvPicPr/>
                    <p:nvPr/>
                  </p:nvPicPr>
                  <p:blipFill>
                    <a:blip r:embed="rId5"/>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61DFC051-AFA2-CF0D-26A5-E96D599E0084}"/>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0">
                    <p14:nvContentPartPr>
                      <p14:cNvPr id="63" name="Ink 62">
                        <a:extLst>
                          <a:ext uri="{FF2B5EF4-FFF2-40B4-BE49-F238E27FC236}">
                            <a16:creationId xmlns:a16="http://schemas.microsoft.com/office/drawing/2014/main" id="{FA68D0D7-D3BD-CEAD-876C-3A654061D366}"/>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FA68D0D7-D3BD-CEAD-876C-3A654061D366}"/>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4" name="Ink 63">
                        <a:extLst>
                          <a:ext uri="{FF2B5EF4-FFF2-40B4-BE49-F238E27FC236}">
                            <a16:creationId xmlns:a16="http://schemas.microsoft.com/office/drawing/2014/main" id="{7616E1FF-EE3D-199A-63A1-41226452DAE8}"/>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7616E1FF-EE3D-199A-63A1-41226452DAE8}"/>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2">
                <p14:nvContentPartPr>
                  <p14:cNvPr id="56" name="Ink 55">
                    <a:extLst>
                      <a:ext uri="{FF2B5EF4-FFF2-40B4-BE49-F238E27FC236}">
                        <a16:creationId xmlns:a16="http://schemas.microsoft.com/office/drawing/2014/main" id="{BC463A17-E801-A87E-7018-2213D5C890BD}"/>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BC463A17-E801-A87E-7018-2213D5C890BD}"/>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7" name="Ink 56">
                    <a:extLst>
                      <a:ext uri="{FF2B5EF4-FFF2-40B4-BE49-F238E27FC236}">
                        <a16:creationId xmlns:a16="http://schemas.microsoft.com/office/drawing/2014/main" id="{01AF0A5E-F8E5-050C-C3B5-2FF65C7E1A73}"/>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01AF0A5E-F8E5-050C-C3B5-2FF65C7E1A73}"/>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A7E10C76-03FB-B8EB-1461-219338ECB443}"/>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F1831D59-6243-8A21-FDBD-4E631D6977DD}"/>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C96EEB1-AEA1-A4CC-1BFD-A4CAB2788AC4}"/>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7C86B7CC-23FA-D5CB-A7F2-F4CA0172D7E5}"/>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739B8D23-9F64-A620-97CD-E49AEF8EFCA2}"/>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15453B28-336D-7827-1936-4FFD9649723C}"/>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4F17B267-4629-FB5A-3BB7-3B2AC9C3BEB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BADBF714-75B4-C702-34EC-811EAFACBF1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424312C5-0C91-F503-2CC1-6A71D5F5910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BC3AEE39-9736-60B4-36BA-68D99A63DD4D}"/>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41E358EA-419D-DACC-19E5-581EE039C60F}"/>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057E38F9-9670-DB87-0A01-32108B219985}"/>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50DAD27D-81AC-ED3D-1BFD-1929AF901A2E}"/>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E37D6852-7B2B-1A1C-3A34-C5746ACD76CD}"/>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4">
                  <p14:nvContentPartPr>
                    <p14:cNvPr id="45" name="Ink 44">
                      <a:extLst>
                        <a:ext uri="{FF2B5EF4-FFF2-40B4-BE49-F238E27FC236}">
                          <a16:creationId xmlns:a16="http://schemas.microsoft.com/office/drawing/2014/main" id="{800A6CFF-A369-F2DC-6302-DB7A1D2E1313}"/>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800A6CFF-A369-F2DC-6302-DB7A1D2E1313}"/>
                        </a:ext>
                      </a:extLst>
                    </p:cNvPr>
                    <p:cNvPicPr/>
                    <p:nvPr/>
                  </p:nvPicPr>
                  <p:blipFill>
                    <a:blip r:embed="rId5"/>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39F92AC5-A902-4D5A-37BC-C4F6D100C42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5">
                    <p14:nvContentPartPr>
                      <p14:cNvPr id="47" name="Ink 46">
                        <a:extLst>
                          <a:ext uri="{FF2B5EF4-FFF2-40B4-BE49-F238E27FC236}">
                            <a16:creationId xmlns:a16="http://schemas.microsoft.com/office/drawing/2014/main" id="{EACE57B9-EBC0-C311-C348-8D0E7517B3E2}"/>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EACE57B9-EBC0-C311-C348-8D0E7517B3E2}"/>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8" name="Ink 47">
                        <a:extLst>
                          <a:ext uri="{FF2B5EF4-FFF2-40B4-BE49-F238E27FC236}">
                            <a16:creationId xmlns:a16="http://schemas.microsoft.com/office/drawing/2014/main" id="{BCB1F9D4-F855-66D1-A84D-36ECC611711C}"/>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BCB1F9D4-F855-66D1-A84D-36ECC611711C}"/>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7">
                <p14:nvContentPartPr>
                  <p14:cNvPr id="40" name="Ink 39">
                    <a:extLst>
                      <a:ext uri="{FF2B5EF4-FFF2-40B4-BE49-F238E27FC236}">
                        <a16:creationId xmlns:a16="http://schemas.microsoft.com/office/drawing/2014/main" id="{F8C86E7C-C48A-490D-A29A-54BAEB9D4615}"/>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F8C86E7C-C48A-490D-A29A-54BAEB9D4615}"/>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1" name="Ink 40">
                    <a:extLst>
                      <a:ext uri="{FF2B5EF4-FFF2-40B4-BE49-F238E27FC236}">
                        <a16:creationId xmlns:a16="http://schemas.microsoft.com/office/drawing/2014/main" id="{ED9023E0-25D9-A760-B829-06245F74060A}"/>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ED9023E0-25D9-A760-B829-06245F74060A}"/>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AD3D0C8C-09D6-477B-036A-000977B595B1}"/>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59E8824-804E-B0A5-2F54-6BE2E5F6F45E}"/>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07B312F-9C52-FCB4-C634-BDE2CA934E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9304FF5C-85AC-A0CA-4C83-197DCCAAC244}"/>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ABE325BA-3616-3391-CC3F-35F4752F94FF}"/>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51D07E76-1695-3CD8-A489-4D60BEE0C5B0}"/>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E74258AA-0B82-3FAA-8417-1119B9D413BC}"/>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D0A0102-F4A8-6566-1AA8-19AA13A6AEF7}"/>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756AFC5B-AD30-D488-8924-8879F6DCEEE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CE6ED2AB-63B6-EF38-3FF6-9CCB74C7790F}"/>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AF9E6924-93F2-4B50-ACF4-4885B31D9B2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5ECABC80-C954-D315-01A0-186BFE4570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23F92D93-BEE1-037D-95E2-6BD8402E362D}"/>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7B79FB07-90CF-CD94-F131-2740F3845BB1}"/>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9">
                  <p14:nvContentPartPr>
                    <p14:cNvPr id="29" name="Ink 28">
                      <a:extLst>
                        <a:ext uri="{FF2B5EF4-FFF2-40B4-BE49-F238E27FC236}">
                          <a16:creationId xmlns:a16="http://schemas.microsoft.com/office/drawing/2014/main" id="{E198EF8C-7F35-CED2-5793-BE890AF79624}"/>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E198EF8C-7F35-CED2-5793-BE890AF79624}"/>
                        </a:ext>
                      </a:extLst>
                    </p:cNvPr>
                    <p:cNvPicPr/>
                    <p:nvPr/>
                  </p:nvPicPr>
                  <p:blipFill>
                    <a:blip r:embed="rId5"/>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050B7F61-72D8-5279-6516-3ACA2F59B9EA}"/>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0">
                    <p14:nvContentPartPr>
                      <p14:cNvPr id="31" name="Ink 30">
                        <a:extLst>
                          <a:ext uri="{FF2B5EF4-FFF2-40B4-BE49-F238E27FC236}">
                            <a16:creationId xmlns:a16="http://schemas.microsoft.com/office/drawing/2014/main" id="{2233C41C-7987-07C9-58CB-5582EEE08BE8}"/>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2233C41C-7987-07C9-58CB-5582EEE08BE8}"/>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2" name="Ink 31">
                        <a:extLst>
                          <a:ext uri="{FF2B5EF4-FFF2-40B4-BE49-F238E27FC236}">
                            <a16:creationId xmlns:a16="http://schemas.microsoft.com/office/drawing/2014/main" id="{DEA79DC0-D480-BD8E-86CD-AC22DC3C1070}"/>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DEA79DC0-D480-BD8E-86CD-AC22DC3C1070}"/>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B8BF11D8-FDD2-8961-02E6-4DFD9C99D00F}"/>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B8BF11D8-FDD2-8961-02E6-4DFD9C99D00F}"/>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5" name="Ink 24">
                    <a:extLst>
                      <a:ext uri="{FF2B5EF4-FFF2-40B4-BE49-F238E27FC236}">
                        <a16:creationId xmlns:a16="http://schemas.microsoft.com/office/drawing/2014/main" id="{4DA0A35F-4F8F-862E-1134-9F2C04326DF2}"/>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DA0A35F-4F8F-862E-1134-9F2C04326DF2}"/>
                      </a:ext>
                    </a:extLst>
                  </p:cNvPr>
                  <p:cNvPicPr/>
                  <p:nvPr/>
                </p:nvPicPr>
                <p:blipFill>
                  <a:blip r:embed="rId13"/>
                  <a:stretch>
                    <a:fillRect/>
                  </a:stretch>
                </p:blipFill>
                <p:spPr>
                  <a:xfrm>
                    <a:off x="3899480" y="2499976"/>
                    <a:ext cx="352373" cy="175010"/>
                  </a:xfrm>
                  <a:prstGeom prst="rect">
                    <a:avLst/>
                  </a:prstGeom>
                </p:spPr>
              </p:pic>
            </mc:Fallback>
          </mc:AlternateContent>
        </p:grpSp>
      </p:grpSp>
      <p:pic>
        <p:nvPicPr>
          <p:cNvPr id="103" name="Picture 102" descr="A cow head with colorful lines around it&#10;&#10;Description automatically generated">
            <a:extLst>
              <a:ext uri="{FF2B5EF4-FFF2-40B4-BE49-F238E27FC236}">
                <a16:creationId xmlns:a16="http://schemas.microsoft.com/office/drawing/2014/main" id="{7D42F5F3-B4AD-445D-A8CD-8A3FFB3B6FE5}"/>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sp>
        <p:nvSpPr>
          <p:cNvPr id="104" name="TextBox 103">
            <a:extLst>
              <a:ext uri="{FF2B5EF4-FFF2-40B4-BE49-F238E27FC236}">
                <a16:creationId xmlns:a16="http://schemas.microsoft.com/office/drawing/2014/main" id="{41044902-D169-168A-CCAF-938715FBEC2D}"/>
              </a:ext>
            </a:extLst>
          </p:cNvPr>
          <p:cNvSpPr txBox="1"/>
          <p:nvPr/>
        </p:nvSpPr>
        <p:spPr>
          <a:xfrm>
            <a:off x="552798" y="3381916"/>
            <a:ext cx="2859501" cy="461665"/>
          </a:xfrm>
          <a:prstGeom prst="rect">
            <a:avLst/>
          </a:prstGeom>
          <a:noFill/>
        </p:spPr>
        <p:txBody>
          <a:bodyPr wrap="none" rtlCol="0">
            <a:spAutoFit/>
          </a:bodyPr>
          <a:lstStyle/>
          <a:p>
            <a:r>
              <a:rPr lang="en-US" sz="2400" b="1" dirty="0"/>
              <a:t>A CLASSIC DESIGN</a:t>
            </a:r>
          </a:p>
        </p:txBody>
      </p:sp>
      <p:sp>
        <p:nvSpPr>
          <p:cNvPr id="105" name="TextBox 104">
            <a:extLst>
              <a:ext uri="{FF2B5EF4-FFF2-40B4-BE49-F238E27FC236}">
                <a16:creationId xmlns:a16="http://schemas.microsoft.com/office/drawing/2014/main" id="{3E6E4FBB-5B01-1848-42D1-BE731965E7C2}"/>
              </a:ext>
            </a:extLst>
          </p:cNvPr>
          <p:cNvSpPr txBox="1"/>
          <p:nvPr/>
        </p:nvSpPr>
        <p:spPr>
          <a:xfrm>
            <a:off x="552798" y="3769463"/>
            <a:ext cx="5795687" cy="830997"/>
          </a:xfrm>
          <a:prstGeom prst="rect">
            <a:avLst/>
          </a:prstGeom>
          <a:noFill/>
        </p:spPr>
        <p:txBody>
          <a:bodyPr wrap="square" rtlCol="0">
            <a:spAutoFit/>
          </a:bodyPr>
          <a:lstStyle/>
          <a:p>
            <a:pPr algn="just"/>
            <a:r>
              <a:rPr lang="en-US" sz="1600" dirty="0"/>
              <a:t>The D</a:t>
            </a:r>
            <a:r>
              <a:rPr lang="en-US" sz="1600" dirty="0">
                <a:solidFill>
                  <a:srgbClr val="259B47"/>
                </a:solidFill>
              </a:rPr>
              <a:t>AI</a:t>
            </a:r>
            <a:r>
              <a:rPr lang="en-US" sz="1600" dirty="0"/>
              <a:t>SY device </a:t>
            </a:r>
            <a:r>
              <a:rPr lang="en-US" sz="1600" err="1"/>
              <a:t>utilises</a:t>
            </a:r>
            <a:r>
              <a:rPr lang="en-US" sz="1600" dirty="0"/>
              <a:t> the iconic cow bell design allowing it to hang from a collar and capture clear pictures of the field with minimal disturbance to the cow. </a:t>
            </a:r>
          </a:p>
        </p:txBody>
      </p:sp>
      <p:sp>
        <p:nvSpPr>
          <p:cNvPr id="106" name="TextBox 105">
            <a:extLst>
              <a:ext uri="{FF2B5EF4-FFF2-40B4-BE49-F238E27FC236}">
                <a16:creationId xmlns:a16="http://schemas.microsoft.com/office/drawing/2014/main" id="{7DE59A77-7899-5DFD-8F8C-00E457ECDDD1}"/>
              </a:ext>
            </a:extLst>
          </p:cNvPr>
          <p:cNvSpPr txBox="1"/>
          <p:nvPr/>
        </p:nvSpPr>
        <p:spPr>
          <a:xfrm>
            <a:off x="552798" y="4989496"/>
            <a:ext cx="1995098" cy="461665"/>
          </a:xfrm>
          <a:prstGeom prst="rect">
            <a:avLst/>
          </a:prstGeom>
          <a:noFill/>
        </p:spPr>
        <p:txBody>
          <a:bodyPr wrap="none" rtlCol="0">
            <a:spAutoFit/>
          </a:bodyPr>
          <a:lstStyle/>
          <a:p>
            <a:r>
              <a:rPr lang="en-US" sz="2400" b="1" dirty="0"/>
              <a:t>AI POWERED</a:t>
            </a:r>
          </a:p>
        </p:txBody>
      </p:sp>
      <p:sp>
        <p:nvSpPr>
          <p:cNvPr id="107" name="TextBox 106">
            <a:extLst>
              <a:ext uri="{FF2B5EF4-FFF2-40B4-BE49-F238E27FC236}">
                <a16:creationId xmlns:a16="http://schemas.microsoft.com/office/drawing/2014/main" id="{1BCA2237-6350-1D32-C5E2-3C9B4FD31B80}"/>
              </a:ext>
            </a:extLst>
          </p:cNvPr>
          <p:cNvSpPr txBox="1"/>
          <p:nvPr/>
        </p:nvSpPr>
        <p:spPr>
          <a:xfrm>
            <a:off x="552799" y="5377043"/>
            <a:ext cx="5806978" cy="830997"/>
          </a:xfrm>
          <a:prstGeom prst="rect">
            <a:avLst/>
          </a:prstGeom>
          <a:noFill/>
        </p:spPr>
        <p:txBody>
          <a:bodyPr wrap="square" rtlCol="0">
            <a:spAutoFit/>
          </a:bodyPr>
          <a:lstStyle/>
          <a:p>
            <a:pPr algn="just"/>
            <a:r>
              <a:rPr lang="en-US" sz="1600" dirty="0"/>
              <a:t>Pictures are </a:t>
            </a:r>
            <a:r>
              <a:rPr lang="en-US" sz="1600" dirty="0" err="1"/>
              <a:t>analysed</a:t>
            </a:r>
            <a:r>
              <a:rPr lang="en-US" sz="1600" dirty="0"/>
              <a:t> by machine learning algorithms to understand the composition of your field to a high level of certainty.</a:t>
            </a:r>
          </a:p>
        </p:txBody>
      </p:sp>
      <p:sp>
        <p:nvSpPr>
          <p:cNvPr id="108" name="TextBox 107">
            <a:extLst>
              <a:ext uri="{FF2B5EF4-FFF2-40B4-BE49-F238E27FC236}">
                <a16:creationId xmlns:a16="http://schemas.microsoft.com/office/drawing/2014/main" id="{21B618F1-F67C-12AC-A941-CEECEAA250F6}"/>
              </a:ext>
            </a:extLst>
          </p:cNvPr>
          <p:cNvSpPr txBox="1"/>
          <p:nvPr/>
        </p:nvSpPr>
        <p:spPr>
          <a:xfrm>
            <a:off x="552798" y="6601499"/>
            <a:ext cx="2084353" cy="461665"/>
          </a:xfrm>
          <a:prstGeom prst="rect">
            <a:avLst/>
          </a:prstGeom>
          <a:noFill/>
        </p:spPr>
        <p:txBody>
          <a:bodyPr wrap="none" rtlCol="0">
            <a:spAutoFit/>
          </a:bodyPr>
          <a:lstStyle/>
          <a:p>
            <a:r>
              <a:rPr lang="en-US" sz="2400" b="1" dirty="0"/>
              <a:t>CONVENIENT</a:t>
            </a:r>
          </a:p>
        </p:txBody>
      </p:sp>
      <p:sp>
        <p:nvSpPr>
          <p:cNvPr id="109" name="TextBox 108">
            <a:extLst>
              <a:ext uri="{FF2B5EF4-FFF2-40B4-BE49-F238E27FC236}">
                <a16:creationId xmlns:a16="http://schemas.microsoft.com/office/drawing/2014/main" id="{50328003-9F3B-A3E8-57FA-1C5254A84383}"/>
              </a:ext>
            </a:extLst>
          </p:cNvPr>
          <p:cNvSpPr txBox="1"/>
          <p:nvPr/>
        </p:nvSpPr>
        <p:spPr>
          <a:xfrm>
            <a:off x="552798" y="6989046"/>
            <a:ext cx="5795687" cy="1077218"/>
          </a:xfrm>
          <a:prstGeom prst="rect">
            <a:avLst/>
          </a:prstGeom>
          <a:noFill/>
        </p:spPr>
        <p:txBody>
          <a:bodyPr wrap="square" rtlCol="0">
            <a:spAutoFit/>
          </a:bodyPr>
          <a:lstStyle/>
          <a:p>
            <a:pPr algn="just"/>
            <a:r>
              <a:rPr lang="en-US" sz="1600" dirty="0"/>
              <a:t>The data collected from our algorithms is shared with you via an interactive interface allowing you to understand the vegetation of your field and how it maps to other field characteristics such as soil class and topography.</a:t>
            </a:r>
          </a:p>
        </p:txBody>
      </p:sp>
      <p:sp>
        <p:nvSpPr>
          <p:cNvPr id="110" name="Slide Number Placeholder 109">
            <a:extLst>
              <a:ext uri="{FF2B5EF4-FFF2-40B4-BE49-F238E27FC236}">
                <a16:creationId xmlns:a16="http://schemas.microsoft.com/office/drawing/2014/main" id="{FB6AD646-AC58-B940-71EA-9B4933289CAC}"/>
              </a:ext>
            </a:extLst>
          </p:cNvPr>
          <p:cNvSpPr>
            <a:spLocks noGrp="1"/>
          </p:cNvSpPr>
          <p:nvPr>
            <p:ph type="sldNum" sz="quarter" idx="12"/>
          </p:nvPr>
        </p:nvSpPr>
        <p:spPr/>
        <p:txBody>
          <a:bodyPr/>
          <a:lstStyle/>
          <a:p>
            <a:fld id="{330EA680-D336-4FF7-8B7A-9848BB0A1C32}" type="slidenum">
              <a:rPr lang="en-US" smtClean="0"/>
              <a:t>4</a:t>
            </a:fld>
            <a:endParaRPr lang="en-US"/>
          </a:p>
        </p:txBody>
      </p:sp>
    </p:spTree>
    <p:extLst>
      <p:ext uri="{BB962C8B-B14F-4D97-AF65-F5344CB8AC3E}">
        <p14:creationId xmlns:p14="http://schemas.microsoft.com/office/powerpoint/2010/main" val="131837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85737F-C8FF-3B8C-C373-12B168329A13}"/>
              </a:ext>
            </a:extLst>
          </p:cNvPr>
          <p:cNvSpPr>
            <a:spLocks noGrp="1"/>
          </p:cNvSpPr>
          <p:nvPr>
            <p:ph type="sldNum" sz="quarter" idx="12"/>
          </p:nvPr>
        </p:nvSpPr>
        <p:spPr/>
        <p:txBody>
          <a:bodyPr/>
          <a:lstStyle/>
          <a:p>
            <a:fld id="{330EA680-D336-4FF7-8B7A-9848BB0A1C32}" type="slidenum">
              <a:rPr lang="en-US" smtClean="0"/>
              <a:t>5</a:t>
            </a:fld>
            <a:endParaRPr lang="en-US" dirty="0"/>
          </a:p>
        </p:txBody>
      </p:sp>
      <p:pic>
        <p:nvPicPr>
          <p:cNvPr id="103" name="Picture 102" descr="A cow head with colorful lines around it&#10;&#10;Description automatically generated">
            <a:extLst>
              <a:ext uri="{FF2B5EF4-FFF2-40B4-BE49-F238E27FC236}">
                <a16:creationId xmlns:a16="http://schemas.microsoft.com/office/drawing/2014/main" id="{5AA2C402-4725-FE57-0535-DC7DD27176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sp>
        <p:nvSpPr>
          <p:cNvPr id="106" name="TextBox 105">
            <a:extLst>
              <a:ext uri="{FF2B5EF4-FFF2-40B4-BE49-F238E27FC236}">
                <a16:creationId xmlns:a16="http://schemas.microsoft.com/office/drawing/2014/main" id="{B65908E3-9995-11E1-9722-F0C65B22DBBF}"/>
              </a:ext>
            </a:extLst>
          </p:cNvPr>
          <p:cNvSpPr txBox="1"/>
          <p:nvPr/>
        </p:nvSpPr>
        <p:spPr>
          <a:xfrm>
            <a:off x="1752099" y="7663922"/>
            <a:ext cx="3353803" cy="584775"/>
          </a:xfrm>
          <a:prstGeom prst="rect">
            <a:avLst/>
          </a:prstGeom>
          <a:noFill/>
        </p:spPr>
        <p:txBody>
          <a:bodyPr wrap="none" rtlCol="0">
            <a:spAutoFit/>
          </a:bodyPr>
          <a:lstStyle/>
          <a:p>
            <a:pPr algn="ctr"/>
            <a:r>
              <a:rPr lang="en-US" sz="3200" b="1" dirty="0"/>
              <a:t>SPECIFICATIONS</a:t>
            </a:r>
          </a:p>
        </p:txBody>
      </p:sp>
      <p:sp>
        <p:nvSpPr>
          <p:cNvPr id="107" name="TextBox 106">
            <a:extLst>
              <a:ext uri="{FF2B5EF4-FFF2-40B4-BE49-F238E27FC236}">
                <a16:creationId xmlns:a16="http://schemas.microsoft.com/office/drawing/2014/main" id="{23078035-96D1-FDCF-F0B5-59926DB85A0F}"/>
              </a:ext>
            </a:extLst>
          </p:cNvPr>
          <p:cNvSpPr txBox="1"/>
          <p:nvPr/>
        </p:nvSpPr>
        <p:spPr>
          <a:xfrm>
            <a:off x="1025431" y="8209370"/>
            <a:ext cx="2339676" cy="1323439"/>
          </a:xfrm>
          <a:prstGeom prst="rect">
            <a:avLst/>
          </a:prstGeom>
          <a:noFill/>
        </p:spPr>
        <p:txBody>
          <a:bodyPr wrap="square" rtlCol="0">
            <a:spAutoFit/>
          </a:bodyPr>
          <a:lstStyle/>
          <a:p>
            <a:pPr algn="r"/>
            <a:r>
              <a:rPr lang="en-US" sz="1600" dirty="0"/>
              <a:t>Dimensions</a:t>
            </a:r>
          </a:p>
          <a:p>
            <a:pPr algn="r"/>
            <a:r>
              <a:rPr lang="en-US" sz="1600" dirty="0"/>
              <a:t>Weight </a:t>
            </a:r>
          </a:p>
          <a:p>
            <a:pPr algn="r"/>
            <a:r>
              <a:rPr lang="en-US" sz="1600" dirty="0"/>
              <a:t>Battery Life</a:t>
            </a:r>
          </a:p>
          <a:p>
            <a:pPr algn="r"/>
            <a:r>
              <a:rPr lang="en-US" sz="1600" dirty="0"/>
              <a:t>Charge Time</a:t>
            </a:r>
          </a:p>
          <a:p>
            <a:pPr algn="r"/>
            <a:r>
              <a:rPr lang="en-US" sz="1600" dirty="0"/>
              <a:t>GPS Accuracy </a:t>
            </a:r>
          </a:p>
        </p:txBody>
      </p:sp>
      <p:grpSp>
        <p:nvGrpSpPr>
          <p:cNvPr id="4" name="Group 3">
            <a:extLst>
              <a:ext uri="{FF2B5EF4-FFF2-40B4-BE49-F238E27FC236}">
                <a16:creationId xmlns:a16="http://schemas.microsoft.com/office/drawing/2014/main" id="{67C0CBB2-B283-FE62-580B-BBC0C8521687}"/>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25EF1DF5-A995-346C-C242-AB1F2C37286A}"/>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CCAF51E-A58C-F9D7-E179-EBC47580B0B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7196581-DC7E-DAAF-5342-35E39E76426E}"/>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9CDA6C4-DB28-DB63-310A-46AE79E1CC13}"/>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46E9065-E553-9EBB-6B3D-37EAB9E3AEB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5118876-4353-5BA0-FA3F-631998B0D9CC}"/>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B9DFA1E-8F3C-069B-904A-F592D1B1ADEB}"/>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B8EAD8C8-6592-AF64-55BF-0BD5D6DC790C}"/>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3C3771AF-3296-9541-C975-0E3C061A42A9}"/>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6EF07791-0F60-B498-E1A2-F3D2EB53BCDF}"/>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597C45BE-E22B-B6CD-FAFC-727D111DAA9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184844AC-33DE-1256-AFEA-821C967AA8D3}"/>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FF1BA505-A9FE-C77B-0B8C-C4D10553AEA1}"/>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5AEDABAD-7ADC-20C9-CF0E-591D3AABF20A}"/>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7F3B9F44-CCCB-3018-C275-66BB1056748D}"/>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E3C7DC22-0CAF-A31A-1269-6970E16EEB37}"/>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663CB663-6A50-92A6-5FCF-32A2788FC91F}"/>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BE09095D-2E9A-7402-52A0-2AEBDBB1F19A}"/>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F16B6C5E-1609-2F6D-D6B1-5967CFD884EF}"/>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F16B6C5E-1609-2F6D-D6B1-5967CFD884EF}"/>
                        </a:ext>
                      </a:extLst>
                    </p:cNvPr>
                    <p:cNvPicPr/>
                    <p:nvPr/>
                  </p:nvPicPr>
                  <p:blipFill>
                    <a:blip r:embed="rId7"/>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C453A7C1-EEEA-BEBA-A789-EDCA42F72F1D}"/>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8">
                    <p14:nvContentPartPr>
                      <p14:cNvPr id="95" name="Ink 94">
                        <a:extLst>
                          <a:ext uri="{FF2B5EF4-FFF2-40B4-BE49-F238E27FC236}">
                            <a16:creationId xmlns:a16="http://schemas.microsoft.com/office/drawing/2014/main" id="{02024ED6-0AC1-E3A8-2551-BEA60E6172E3}"/>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02024ED6-0AC1-E3A8-2551-BEA60E6172E3}"/>
                          </a:ext>
                        </a:extLst>
                      </p:cNvPr>
                      <p:cNvPicPr/>
                      <p:nvPr/>
                    </p:nvPicPr>
                    <p:blipFill>
                      <a:blip r:embed="rId9"/>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6" name="Ink 95">
                        <a:extLst>
                          <a:ext uri="{FF2B5EF4-FFF2-40B4-BE49-F238E27FC236}">
                            <a16:creationId xmlns:a16="http://schemas.microsoft.com/office/drawing/2014/main" id="{5199F53C-5903-FF3D-2372-1740976E5232}"/>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5199F53C-5903-FF3D-2372-1740976E5232}"/>
                          </a:ext>
                        </a:extLst>
                      </p:cNvPr>
                      <p:cNvPicPr/>
                      <p:nvPr/>
                    </p:nvPicPr>
                    <p:blipFill>
                      <a:blip r:embed="rId11"/>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2">
                <p14:nvContentPartPr>
                  <p14:cNvPr id="88" name="Ink 87">
                    <a:extLst>
                      <a:ext uri="{FF2B5EF4-FFF2-40B4-BE49-F238E27FC236}">
                        <a16:creationId xmlns:a16="http://schemas.microsoft.com/office/drawing/2014/main" id="{95FA18D7-5724-4612-D0F2-C0A665489D6D}"/>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95FA18D7-5724-4612-D0F2-C0A665489D6D}"/>
                      </a:ext>
                    </a:extLst>
                  </p:cNvPr>
                  <p:cNvPicPr/>
                  <p:nvPr/>
                </p:nvPicPr>
                <p:blipFill>
                  <a:blip r:embed="rId13"/>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9" name="Ink 88">
                    <a:extLst>
                      <a:ext uri="{FF2B5EF4-FFF2-40B4-BE49-F238E27FC236}">
                        <a16:creationId xmlns:a16="http://schemas.microsoft.com/office/drawing/2014/main" id="{EDABFC03-4F72-F616-C7D1-2B72D64217A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EDABFC03-4F72-F616-C7D1-2B72D64217AC}"/>
                      </a:ext>
                    </a:extLst>
                  </p:cNvPr>
                  <p:cNvPicPr/>
                  <p:nvPr/>
                </p:nvPicPr>
                <p:blipFill>
                  <a:blip r:embed="rId15"/>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4668B7A8-1DD2-E9CE-D8D7-1EA85CE08FF4}"/>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D26209C8-D40E-2A00-7E21-679DDCE3BE36}"/>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E166D768-DB99-9F39-6241-7CB7D4FB2C11}"/>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17B2A299-73B3-0FCB-070F-31E5F11833C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7A3E7AC2-5156-AFB4-BE62-A9A8F0279DA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7C26CCF9-5098-813A-DBFA-15A782D51674}"/>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925C5445-B7E6-234B-914A-5595D88B8006}"/>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BC660911-A0DE-634F-1DD9-0F486827D6E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7C35A57B-9D7F-CF40-5420-D86C96F54987}"/>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30E3EFA8-A76F-15DA-AA1D-E0C5ABECE2C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653A6A4B-CD19-6C24-1D74-EAEA462BCE38}"/>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6">
                  <p14:nvContentPartPr>
                    <p14:cNvPr id="77" name="Ink 76">
                      <a:extLst>
                        <a:ext uri="{FF2B5EF4-FFF2-40B4-BE49-F238E27FC236}">
                          <a16:creationId xmlns:a16="http://schemas.microsoft.com/office/drawing/2014/main" id="{9D82C0BE-A92A-4165-C33B-8C1A1E795625}"/>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9D82C0BE-A92A-4165-C33B-8C1A1E795625}"/>
                        </a:ext>
                      </a:extLst>
                    </p:cNvPr>
                    <p:cNvPicPr/>
                    <p:nvPr/>
                  </p:nvPicPr>
                  <p:blipFill>
                    <a:blip r:embed="rId7"/>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CB1ECE5C-25F1-67F4-B243-0B0AD65BB035}"/>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7">
                    <p14:nvContentPartPr>
                      <p14:cNvPr id="79" name="Ink 78">
                        <a:extLst>
                          <a:ext uri="{FF2B5EF4-FFF2-40B4-BE49-F238E27FC236}">
                            <a16:creationId xmlns:a16="http://schemas.microsoft.com/office/drawing/2014/main" id="{4372C793-B6F0-B30C-9A71-F31E537B571A}"/>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4372C793-B6F0-B30C-9A71-F31E537B571A}"/>
                          </a:ext>
                        </a:extLst>
                      </p:cNvPr>
                      <p:cNvPicPr/>
                      <p:nvPr/>
                    </p:nvPicPr>
                    <p:blipFill>
                      <a:blip r:embed="rId9"/>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0" name="Ink 79">
                        <a:extLst>
                          <a:ext uri="{FF2B5EF4-FFF2-40B4-BE49-F238E27FC236}">
                            <a16:creationId xmlns:a16="http://schemas.microsoft.com/office/drawing/2014/main" id="{8EA1DD0B-99AE-C944-8B69-0DB22413BB56}"/>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8EA1DD0B-99AE-C944-8B69-0DB22413BB56}"/>
                          </a:ext>
                        </a:extLst>
                      </p:cNvPr>
                      <p:cNvPicPr/>
                      <p:nvPr/>
                    </p:nvPicPr>
                    <p:blipFill>
                      <a:blip r:embed="rId11"/>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9">
                <p14:nvContentPartPr>
                  <p14:cNvPr id="72" name="Ink 71">
                    <a:extLst>
                      <a:ext uri="{FF2B5EF4-FFF2-40B4-BE49-F238E27FC236}">
                        <a16:creationId xmlns:a16="http://schemas.microsoft.com/office/drawing/2014/main" id="{25B31C57-D2E7-FBEC-4382-7BA240D6997F}"/>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25B31C57-D2E7-FBEC-4382-7BA240D6997F}"/>
                      </a:ext>
                    </a:extLst>
                  </p:cNvPr>
                  <p:cNvPicPr/>
                  <p:nvPr/>
                </p:nvPicPr>
                <p:blipFill>
                  <a:blip r:embed="rId13"/>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3" name="Ink 72">
                    <a:extLst>
                      <a:ext uri="{FF2B5EF4-FFF2-40B4-BE49-F238E27FC236}">
                        <a16:creationId xmlns:a16="http://schemas.microsoft.com/office/drawing/2014/main" id="{801FBD53-3D9D-D947-A81D-196BBDDBAB00}"/>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801FBD53-3D9D-D947-A81D-196BBDDBAB00}"/>
                      </a:ext>
                    </a:extLst>
                  </p:cNvPr>
                  <p:cNvPicPr/>
                  <p:nvPr/>
                </p:nvPicPr>
                <p:blipFill>
                  <a:blip r:embed="rId15"/>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38C247B3-609F-AA2C-5E66-6DF1C4A5D2C9}"/>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2A86F3AE-49FF-EA80-0CB9-E64D3AD1CBFE}"/>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22B1B755-8882-B54C-E64A-1CEEDA1DB361}"/>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8334CBB3-64C5-348D-FEBF-0D1370B3641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395A6906-3044-D813-37B7-8C0EBD571D55}"/>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3820E9DB-5533-C198-AE60-0DE68685AF9E}"/>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1FB0C2BC-A564-2CE9-28F6-B828CE97F313}"/>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9424D1A-7081-2F22-5CC1-4F2C3F97181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69518425-1868-4837-A627-7709CC8B77D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AF0C02C-8021-7F80-65FA-07C5362C52AD}"/>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2AAAB23C-E326-2BAF-0919-8CC8DE2B6122}"/>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1">
                  <p14:nvContentPartPr>
                    <p14:cNvPr id="61" name="Ink 60">
                      <a:extLst>
                        <a:ext uri="{FF2B5EF4-FFF2-40B4-BE49-F238E27FC236}">
                          <a16:creationId xmlns:a16="http://schemas.microsoft.com/office/drawing/2014/main" id="{17E1C7F6-3396-5EC1-0824-CE082423ACC4}"/>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17E1C7F6-3396-5EC1-0824-CE082423ACC4}"/>
                        </a:ext>
                      </a:extLst>
                    </p:cNvPr>
                    <p:cNvPicPr/>
                    <p:nvPr/>
                  </p:nvPicPr>
                  <p:blipFill>
                    <a:blip r:embed="rId7"/>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D5E84FD3-6F4A-8455-A131-AA9CD5DD0829}"/>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2">
                    <p14:nvContentPartPr>
                      <p14:cNvPr id="63" name="Ink 62">
                        <a:extLst>
                          <a:ext uri="{FF2B5EF4-FFF2-40B4-BE49-F238E27FC236}">
                            <a16:creationId xmlns:a16="http://schemas.microsoft.com/office/drawing/2014/main" id="{5C481F62-F640-1001-B2CF-1A1825A09867}"/>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5C481F62-F640-1001-B2CF-1A1825A09867}"/>
                          </a:ext>
                        </a:extLst>
                      </p:cNvPr>
                      <p:cNvPicPr/>
                      <p:nvPr/>
                    </p:nvPicPr>
                    <p:blipFill>
                      <a:blip r:embed="rId9"/>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4" name="Ink 63">
                        <a:extLst>
                          <a:ext uri="{FF2B5EF4-FFF2-40B4-BE49-F238E27FC236}">
                            <a16:creationId xmlns:a16="http://schemas.microsoft.com/office/drawing/2014/main" id="{2E08C3A3-23E1-DB19-DEFA-CB8686E1B753}"/>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2E08C3A3-23E1-DB19-DEFA-CB8686E1B753}"/>
                          </a:ext>
                        </a:extLst>
                      </p:cNvPr>
                      <p:cNvPicPr/>
                      <p:nvPr/>
                    </p:nvPicPr>
                    <p:blipFill>
                      <a:blip r:embed="rId11"/>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4">
                <p14:nvContentPartPr>
                  <p14:cNvPr id="56" name="Ink 55">
                    <a:extLst>
                      <a:ext uri="{FF2B5EF4-FFF2-40B4-BE49-F238E27FC236}">
                        <a16:creationId xmlns:a16="http://schemas.microsoft.com/office/drawing/2014/main" id="{D98EFD01-F611-9491-760A-AE485B5AD108}"/>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D98EFD01-F611-9491-760A-AE485B5AD108}"/>
                      </a:ext>
                    </a:extLst>
                  </p:cNvPr>
                  <p:cNvPicPr/>
                  <p:nvPr/>
                </p:nvPicPr>
                <p:blipFill>
                  <a:blip r:embed="rId13"/>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57" name="Ink 56">
                    <a:extLst>
                      <a:ext uri="{FF2B5EF4-FFF2-40B4-BE49-F238E27FC236}">
                        <a16:creationId xmlns:a16="http://schemas.microsoft.com/office/drawing/2014/main" id="{95ECE01F-38DC-02C9-024C-A0749C04CD24}"/>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95ECE01F-38DC-02C9-024C-A0749C04CD24}"/>
                      </a:ext>
                    </a:extLst>
                  </p:cNvPr>
                  <p:cNvPicPr/>
                  <p:nvPr/>
                </p:nvPicPr>
                <p:blipFill>
                  <a:blip r:embed="rId15"/>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AC17876B-8DBC-B709-EBD0-52B0C35EC976}"/>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3CF344A-045C-30E7-3B1A-B1D3552D74CE}"/>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7D3DFE5-C476-FA8A-4B3A-11903725BBC7}"/>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51A50FE2-F111-8B15-9386-22F54C974F73}"/>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EEBAEDEF-D29C-0EF4-4567-FB9962B30867}"/>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72406B19-8375-C2EC-4104-9011671E9871}"/>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A76D3C63-D21F-BB21-FBB5-A96F1423E9A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4BC3D2E-6DD5-16A9-1981-BA0139B717A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8E9B0ADA-2C60-94E6-135F-73D712081CD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435AB2E6-294C-961C-C04D-C017AE40AB77}"/>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7FADC953-756D-F2DB-C575-07743C3B947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EA4F54A2-F635-FFAC-452F-6EF16F7E8CC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44D986E-E8B8-5FD6-051F-B7B10D0685A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B0E648C0-E87A-6C14-8717-5F56BC6EDA7C}"/>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6">
                  <p14:nvContentPartPr>
                    <p14:cNvPr id="45" name="Ink 44">
                      <a:extLst>
                        <a:ext uri="{FF2B5EF4-FFF2-40B4-BE49-F238E27FC236}">
                          <a16:creationId xmlns:a16="http://schemas.microsoft.com/office/drawing/2014/main" id="{70E698EA-DB8B-83BD-D82D-C1F5541A1E7C}"/>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70E698EA-DB8B-83BD-D82D-C1F5541A1E7C}"/>
                        </a:ext>
                      </a:extLst>
                    </p:cNvPr>
                    <p:cNvPicPr/>
                    <p:nvPr/>
                  </p:nvPicPr>
                  <p:blipFill>
                    <a:blip r:embed="rId7"/>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AB43ED85-81CC-09C2-2F9B-B101E7A47FD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7">
                    <p14:nvContentPartPr>
                      <p14:cNvPr id="47" name="Ink 46">
                        <a:extLst>
                          <a:ext uri="{FF2B5EF4-FFF2-40B4-BE49-F238E27FC236}">
                            <a16:creationId xmlns:a16="http://schemas.microsoft.com/office/drawing/2014/main" id="{C0980FDC-3512-CEDE-E04C-88FDD65CCF36}"/>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C0980FDC-3512-CEDE-E04C-88FDD65CCF36}"/>
                          </a:ext>
                        </a:extLst>
                      </p:cNvPr>
                      <p:cNvPicPr/>
                      <p:nvPr/>
                    </p:nvPicPr>
                    <p:blipFill>
                      <a:blip r:embed="rId9"/>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8" name="Ink 47">
                        <a:extLst>
                          <a:ext uri="{FF2B5EF4-FFF2-40B4-BE49-F238E27FC236}">
                            <a16:creationId xmlns:a16="http://schemas.microsoft.com/office/drawing/2014/main" id="{B567E342-4ABC-E024-912A-40F7A89C8989}"/>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B567E342-4ABC-E024-912A-40F7A89C8989}"/>
                          </a:ext>
                        </a:extLst>
                      </p:cNvPr>
                      <p:cNvPicPr/>
                      <p:nvPr/>
                    </p:nvPicPr>
                    <p:blipFill>
                      <a:blip r:embed="rId11"/>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9">
                <p14:nvContentPartPr>
                  <p14:cNvPr id="40" name="Ink 39">
                    <a:extLst>
                      <a:ext uri="{FF2B5EF4-FFF2-40B4-BE49-F238E27FC236}">
                        <a16:creationId xmlns:a16="http://schemas.microsoft.com/office/drawing/2014/main" id="{606FA540-2466-0AB3-78B7-1A2781BC8834}"/>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606FA540-2466-0AB3-78B7-1A2781BC8834}"/>
                      </a:ext>
                    </a:extLst>
                  </p:cNvPr>
                  <p:cNvPicPr/>
                  <p:nvPr/>
                </p:nvPicPr>
                <p:blipFill>
                  <a:blip r:embed="rId13"/>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1" name="Ink 40">
                    <a:extLst>
                      <a:ext uri="{FF2B5EF4-FFF2-40B4-BE49-F238E27FC236}">
                        <a16:creationId xmlns:a16="http://schemas.microsoft.com/office/drawing/2014/main" id="{A457E220-D903-011E-870C-0EC36867D05B}"/>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A457E220-D903-011E-870C-0EC36867D05B}"/>
                      </a:ext>
                    </a:extLst>
                  </p:cNvPr>
                  <p:cNvPicPr/>
                  <p:nvPr/>
                </p:nvPicPr>
                <p:blipFill>
                  <a:blip r:embed="rId15"/>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F0031CDC-6485-24F0-C477-6726F632ED53}"/>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FD766FF-E398-747C-C744-6569A1B9939D}"/>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305FDEE-B118-5878-49E2-90DA00429945}"/>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1985BAD4-B95C-CC62-66D1-B2B6A2A33E27}"/>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F05101B3-4BBC-9122-4A6A-A2ED6D8B3275}"/>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7072D7F7-AEF8-A3E7-7BF7-45DA43AD7ADF}"/>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A212F64F-E959-852C-3723-3ABEA403F4C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F1E8BB1-A93A-5DD5-64CF-E2820B7359D9}"/>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AC6A4207-63A1-3E99-1E7B-43EBE669ADA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E1E56931-EFEF-8441-3423-5A854B3B4546}"/>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4141A702-2BB7-F85E-B73F-A645EFD86EB6}"/>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F3FEDD8-EEEE-FBD2-02DF-B218C55E56B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FD683E3E-C229-9E38-7634-63ABA3F05DC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D302D258-2B9B-FA52-221E-9E247A2BB0DC}"/>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1">
                  <p14:nvContentPartPr>
                    <p14:cNvPr id="29" name="Ink 28">
                      <a:extLst>
                        <a:ext uri="{FF2B5EF4-FFF2-40B4-BE49-F238E27FC236}">
                          <a16:creationId xmlns:a16="http://schemas.microsoft.com/office/drawing/2014/main" id="{69AD452E-D7B0-3307-A360-0C7C45C8FA02}"/>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69AD452E-D7B0-3307-A360-0C7C45C8FA02}"/>
                        </a:ext>
                      </a:extLst>
                    </p:cNvPr>
                    <p:cNvPicPr/>
                    <p:nvPr/>
                  </p:nvPicPr>
                  <p:blipFill>
                    <a:blip r:embed="rId7"/>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F2589F49-D8B2-401F-D8F1-9975712329AC}"/>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2">
                    <p14:nvContentPartPr>
                      <p14:cNvPr id="31" name="Ink 30">
                        <a:extLst>
                          <a:ext uri="{FF2B5EF4-FFF2-40B4-BE49-F238E27FC236}">
                            <a16:creationId xmlns:a16="http://schemas.microsoft.com/office/drawing/2014/main" id="{28D044BF-6ED9-25B4-6C31-5AE51A49F13B}"/>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28D044BF-6ED9-25B4-6C31-5AE51A49F13B}"/>
                          </a:ext>
                        </a:extLst>
                      </p:cNvPr>
                      <p:cNvPicPr/>
                      <p:nvPr/>
                    </p:nvPicPr>
                    <p:blipFill>
                      <a:blip r:embed="rId9"/>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2" name="Ink 31">
                        <a:extLst>
                          <a:ext uri="{FF2B5EF4-FFF2-40B4-BE49-F238E27FC236}">
                            <a16:creationId xmlns:a16="http://schemas.microsoft.com/office/drawing/2014/main" id="{30B11EE7-8A4D-C2A6-7EB4-E5A4EE8ABE16}"/>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0B11EE7-8A4D-C2A6-7EB4-E5A4EE8ABE16}"/>
                          </a:ext>
                        </a:extLst>
                      </p:cNvPr>
                      <p:cNvPicPr/>
                      <p:nvPr/>
                    </p:nvPicPr>
                    <p:blipFill>
                      <a:blip r:embed="rId11"/>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4">
                <p14:nvContentPartPr>
                  <p14:cNvPr id="24" name="Ink 23">
                    <a:extLst>
                      <a:ext uri="{FF2B5EF4-FFF2-40B4-BE49-F238E27FC236}">
                        <a16:creationId xmlns:a16="http://schemas.microsoft.com/office/drawing/2014/main" id="{3C2C675C-E07C-69CA-1B5A-7BA965FE74F0}"/>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3C2C675C-E07C-69CA-1B5A-7BA965FE74F0}"/>
                      </a:ext>
                    </a:extLst>
                  </p:cNvPr>
                  <p:cNvPicPr/>
                  <p:nvPr/>
                </p:nvPicPr>
                <p:blipFill>
                  <a:blip r:embed="rId13"/>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5" name="Ink 24">
                    <a:extLst>
                      <a:ext uri="{FF2B5EF4-FFF2-40B4-BE49-F238E27FC236}">
                        <a16:creationId xmlns:a16="http://schemas.microsoft.com/office/drawing/2014/main" id="{391CEF54-A1A9-F5D6-D729-582173DEB94B}"/>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391CEF54-A1A9-F5D6-D729-582173DEB94B}"/>
                      </a:ext>
                    </a:extLst>
                  </p:cNvPr>
                  <p:cNvPicPr/>
                  <p:nvPr/>
                </p:nvPicPr>
                <p:blipFill>
                  <a:blip r:embed="rId15"/>
                  <a:stretch>
                    <a:fillRect/>
                  </a:stretch>
                </p:blipFill>
                <p:spPr>
                  <a:xfrm>
                    <a:off x="3899480" y="2499976"/>
                    <a:ext cx="352373" cy="175010"/>
                  </a:xfrm>
                  <a:prstGeom prst="rect">
                    <a:avLst/>
                  </a:prstGeom>
                </p:spPr>
              </p:pic>
            </mc:Fallback>
          </mc:AlternateContent>
        </p:grpSp>
      </p:grpSp>
      <p:cxnSp>
        <p:nvCxnSpPr>
          <p:cNvPr id="109" name="Straight Connector 108">
            <a:extLst>
              <a:ext uri="{FF2B5EF4-FFF2-40B4-BE49-F238E27FC236}">
                <a16:creationId xmlns:a16="http://schemas.microsoft.com/office/drawing/2014/main" id="{599A5696-D897-FCAE-6A76-4A036A024A0F}"/>
              </a:ext>
            </a:extLst>
          </p:cNvPr>
          <p:cNvCxnSpPr>
            <a:cxnSpLocks/>
          </p:cNvCxnSpPr>
          <p:nvPr/>
        </p:nvCxnSpPr>
        <p:spPr>
          <a:xfrm>
            <a:off x="3429000" y="8236732"/>
            <a:ext cx="0" cy="1241244"/>
          </a:xfrm>
          <a:prstGeom prst="line">
            <a:avLst/>
          </a:prstGeom>
          <a:ln w="28575">
            <a:solidFill>
              <a:srgbClr val="259B47"/>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3DB64A05-D09E-05A8-ECFF-04B501AEFF75}"/>
              </a:ext>
            </a:extLst>
          </p:cNvPr>
          <p:cNvSpPr txBox="1"/>
          <p:nvPr/>
        </p:nvSpPr>
        <p:spPr>
          <a:xfrm>
            <a:off x="602002" y="443082"/>
            <a:ext cx="2940870" cy="584775"/>
          </a:xfrm>
          <a:prstGeom prst="rect">
            <a:avLst/>
          </a:prstGeom>
          <a:noFill/>
        </p:spPr>
        <p:txBody>
          <a:bodyPr wrap="none" rtlCol="0">
            <a:spAutoFit/>
          </a:bodyPr>
          <a:lstStyle/>
          <a:p>
            <a:pPr algn="ctr"/>
            <a:r>
              <a:rPr lang="en-US" sz="3200" b="1" dirty="0"/>
              <a:t>COMPONENTS</a:t>
            </a:r>
          </a:p>
        </p:txBody>
      </p:sp>
      <p:sp>
        <p:nvSpPr>
          <p:cNvPr id="110" name="TextBox 109">
            <a:extLst>
              <a:ext uri="{FF2B5EF4-FFF2-40B4-BE49-F238E27FC236}">
                <a16:creationId xmlns:a16="http://schemas.microsoft.com/office/drawing/2014/main" id="{27167955-9A19-DE37-0484-A4437B737C07}"/>
              </a:ext>
            </a:extLst>
          </p:cNvPr>
          <p:cNvSpPr txBox="1"/>
          <p:nvPr/>
        </p:nvSpPr>
        <p:spPr>
          <a:xfrm>
            <a:off x="3483592" y="8209370"/>
            <a:ext cx="3353802" cy="1323439"/>
          </a:xfrm>
          <a:prstGeom prst="rect">
            <a:avLst/>
          </a:prstGeom>
          <a:noFill/>
        </p:spPr>
        <p:txBody>
          <a:bodyPr wrap="square" rtlCol="0">
            <a:spAutoFit/>
          </a:bodyPr>
          <a:lstStyle/>
          <a:p>
            <a:r>
              <a:rPr lang="en-US" sz="1600" dirty="0">
                <a:latin typeface="Aptos" panose="020B0004020202020204" pitchFamily="34" charset="0"/>
              </a:rPr>
              <a:t>100 cm x 120 cm x 70 cm</a:t>
            </a:r>
          </a:p>
          <a:p>
            <a:r>
              <a:rPr lang="en-US" sz="1600" dirty="0">
                <a:latin typeface="Aptos" panose="020B0004020202020204" pitchFamily="34" charset="0"/>
              </a:rPr>
              <a:t>~ 450 g </a:t>
            </a:r>
          </a:p>
          <a:p>
            <a:r>
              <a:rPr lang="en-US" sz="1600" dirty="0">
                <a:latin typeface="Aptos" panose="020B0004020202020204" pitchFamily="34" charset="0"/>
              </a:rPr>
              <a:t>~ 10 days</a:t>
            </a:r>
          </a:p>
          <a:p>
            <a:r>
              <a:rPr lang="en-US" sz="1600" dirty="0">
                <a:latin typeface="Aptos" panose="020B0004020202020204" pitchFamily="34" charset="0"/>
              </a:rPr>
              <a:t>~ 1 hours</a:t>
            </a:r>
          </a:p>
          <a:p>
            <a:r>
              <a:rPr lang="en-GB" sz="1600" b="0" i="0" u="none" strike="noStrike" dirty="0">
                <a:solidFill>
                  <a:srgbClr val="1F1F1F"/>
                </a:solidFill>
                <a:effectLst/>
                <a:latin typeface="Aptos" panose="020B0004020202020204" pitchFamily="34" charset="0"/>
              </a:rPr>
              <a:t>± 1.5 m *</a:t>
            </a:r>
          </a:p>
        </p:txBody>
      </p:sp>
      <p:sp>
        <p:nvSpPr>
          <p:cNvPr id="104" name="TextBox 103">
            <a:extLst>
              <a:ext uri="{FF2B5EF4-FFF2-40B4-BE49-F238E27FC236}">
                <a16:creationId xmlns:a16="http://schemas.microsoft.com/office/drawing/2014/main" id="{986B809E-7AEA-74FD-E525-63A524E64AF8}"/>
              </a:ext>
            </a:extLst>
          </p:cNvPr>
          <p:cNvSpPr txBox="1"/>
          <p:nvPr/>
        </p:nvSpPr>
        <p:spPr>
          <a:xfrm>
            <a:off x="1046373" y="9477976"/>
            <a:ext cx="3371436" cy="415498"/>
          </a:xfrm>
          <a:prstGeom prst="rect">
            <a:avLst/>
          </a:prstGeom>
          <a:noFill/>
        </p:spPr>
        <p:txBody>
          <a:bodyPr wrap="none" rtlCol="0">
            <a:spAutoFit/>
          </a:bodyPr>
          <a:lstStyle/>
          <a:p>
            <a:r>
              <a:rPr lang="en-US" sz="1050" dirty="0"/>
              <a:t>*As cited by u-</a:t>
            </a:r>
            <a:r>
              <a:rPr lang="en-US" sz="1050" dirty="0" err="1"/>
              <a:t>blox</a:t>
            </a:r>
            <a:r>
              <a:rPr lang="en-US" sz="1050" dirty="0"/>
              <a:t> for the SAM-M10Q antenna module.</a:t>
            </a:r>
          </a:p>
          <a:p>
            <a:r>
              <a:rPr lang="en-US" sz="1050" dirty="0"/>
              <a:t>  N.B. This may differ experimentally.</a:t>
            </a:r>
          </a:p>
        </p:txBody>
      </p:sp>
      <p:grpSp>
        <p:nvGrpSpPr>
          <p:cNvPr id="113" name="Group 112">
            <a:extLst>
              <a:ext uri="{FF2B5EF4-FFF2-40B4-BE49-F238E27FC236}">
                <a16:creationId xmlns:a16="http://schemas.microsoft.com/office/drawing/2014/main" id="{10C4B12F-1F23-4F70-7EE3-AF6D9A55746D}"/>
              </a:ext>
            </a:extLst>
          </p:cNvPr>
          <p:cNvGrpSpPr>
            <a:grpSpLocks noChangeAspect="1"/>
          </p:cNvGrpSpPr>
          <p:nvPr/>
        </p:nvGrpSpPr>
        <p:grpSpPr>
          <a:xfrm>
            <a:off x="571141" y="1364486"/>
            <a:ext cx="6693402" cy="6160608"/>
            <a:chOff x="2996019" y="185062"/>
            <a:chExt cx="7048984" cy="6487883"/>
          </a:xfrm>
        </p:grpSpPr>
        <p:pic>
          <p:nvPicPr>
            <p:cNvPr id="114" name="Picture 113" descr="A group of objects with dots&#10;&#10;Description automatically generated with medium confidence">
              <a:extLst>
                <a:ext uri="{FF2B5EF4-FFF2-40B4-BE49-F238E27FC236}">
                  <a16:creationId xmlns:a16="http://schemas.microsoft.com/office/drawing/2014/main" id="{53924BEA-2DF7-2CC5-16A8-DDEDF8A1A9FD}"/>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b="5397"/>
            <a:stretch/>
          </p:blipFill>
          <p:spPr>
            <a:xfrm>
              <a:off x="4952634" y="185062"/>
              <a:ext cx="2286731" cy="6487883"/>
            </a:xfrm>
            <a:prstGeom prst="rect">
              <a:avLst/>
            </a:prstGeom>
          </p:spPr>
        </p:pic>
        <p:sp>
          <p:nvSpPr>
            <p:cNvPr id="115" name="TextBox 114">
              <a:extLst>
                <a:ext uri="{FF2B5EF4-FFF2-40B4-BE49-F238E27FC236}">
                  <a16:creationId xmlns:a16="http://schemas.microsoft.com/office/drawing/2014/main" id="{991FE24A-FC5F-8CE6-B2C2-A8D225AB148A}"/>
                </a:ext>
              </a:extLst>
            </p:cNvPr>
            <p:cNvSpPr txBox="1"/>
            <p:nvPr/>
          </p:nvSpPr>
          <p:spPr>
            <a:xfrm>
              <a:off x="8052917" y="1054564"/>
              <a:ext cx="1992086" cy="615840"/>
            </a:xfrm>
            <a:prstGeom prst="rect">
              <a:avLst/>
            </a:prstGeom>
            <a:noFill/>
          </p:spPr>
          <p:txBody>
            <a:bodyPr wrap="square" rtlCol="0">
              <a:spAutoFit/>
            </a:bodyPr>
            <a:lstStyle/>
            <a:p>
              <a:r>
                <a:rPr lang="en-GB" sz="1600" dirty="0">
                  <a:latin typeface="Aptos"/>
                  <a:cs typeface="Times New Roman" panose="02020603050405020304" pitchFamily="18" charset="0"/>
                </a:rPr>
                <a:t>Exterior </a:t>
              </a:r>
            </a:p>
            <a:p>
              <a:r>
                <a:rPr lang="en-GB" sz="1600" dirty="0">
                  <a:latin typeface="Aptos"/>
                  <a:cs typeface="Times New Roman" panose="02020603050405020304" pitchFamily="18" charset="0"/>
                </a:rPr>
                <a:t>Casing</a:t>
              </a:r>
            </a:p>
          </p:txBody>
        </p:sp>
        <p:sp>
          <p:nvSpPr>
            <p:cNvPr id="116" name="TextBox 115">
              <a:extLst>
                <a:ext uri="{FF2B5EF4-FFF2-40B4-BE49-F238E27FC236}">
                  <a16:creationId xmlns:a16="http://schemas.microsoft.com/office/drawing/2014/main" id="{CFE42F7F-1828-EAC8-F6F8-D9834D88CB5A}"/>
                </a:ext>
              </a:extLst>
            </p:cNvPr>
            <p:cNvSpPr txBox="1"/>
            <p:nvPr/>
          </p:nvSpPr>
          <p:spPr>
            <a:xfrm>
              <a:off x="3194593" y="185062"/>
              <a:ext cx="1992086" cy="615840"/>
            </a:xfrm>
            <a:prstGeom prst="rect">
              <a:avLst/>
            </a:prstGeom>
            <a:noFill/>
          </p:spPr>
          <p:txBody>
            <a:bodyPr wrap="square" rtlCol="0">
              <a:spAutoFit/>
            </a:bodyPr>
            <a:lstStyle/>
            <a:p>
              <a:r>
                <a:rPr lang="en-GB" sz="1600" dirty="0">
                  <a:latin typeface="Aptos"/>
                  <a:cs typeface="Times New Roman" panose="02020603050405020304" pitchFamily="18" charset="0"/>
                </a:rPr>
                <a:t>Collar </a:t>
              </a:r>
            </a:p>
            <a:p>
              <a:r>
                <a:rPr lang="en-GB" sz="1600" dirty="0">
                  <a:latin typeface="Aptos"/>
                  <a:cs typeface="Times New Roman" panose="02020603050405020304" pitchFamily="18" charset="0"/>
                </a:rPr>
                <a:t>Slot</a:t>
              </a:r>
            </a:p>
          </p:txBody>
        </p:sp>
        <p:sp>
          <p:nvSpPr>
            <p:cNvPr id="117" name="TextBox 116">
              <a:extLst>
                <a:ext uri="{FF2B5EF4-FFF2-40B4-BE49-F238E27FC236}">
                  <a16:creationId xmlns:a16="http://schemas.microsoft.com/office/drawing/2014/main" id="{D25391CF-75BB-59D3-9751-7AB578DA048D}"/>
                </a:ext>
              </a:extLst>
            </p:cNvPr>
            <p:cNvSpPr txBox="1"/>
            <p:nvPr/>
          </p:nvSpPr>
          <p:spPr>
            <a:xfrm>
              <a:off x="7935686" y="2464765"/>
              <a:ext cx="1992086" cy="338554"/>
            </a:xfrm>
            <a:prstGeom prst="rect">
              <a:avLst/>
            </a:prstGeom>
            <a:noFill/>
          </p:spPr>
          <p:txBody>
            <a:bodyPr wrap="square" rtlCol="0">
              <a:spAutoFit/>
            </a:bodyPr>
            <a:lstStyle/>
            <a:p>
              <a:r>
                <a:rPr lang="en-GB" sz="1600" dirty="0">
                  <a:latin typeface="Aptos"/>
                  <a:cs typeface="Times New Roman" panose="02020603050405020304" pitchFamily="18" charset="0"/>
                </a:rPr>
                <a:t>GPS</a:t>
              </a:r>
            </a:p>
          </p:txBody>
        </p:sp>
        <p:sp>
          <p:nvSpPr>
            <p:cNvPr id="118" name="TextBox 117">
              <a:extLst>
                <a:ext uri="{FF2B5EF4-FFF2-40B4-BE49-F238E27FC236}">
                  <a16:creationId xmlns:a16="http://schemas.microsoft.com/office/drawing/2014/main" id="{7949DD21-6C81-6DE6-4A5D-50253393DECC}"/>
                </a:ext>
              </a:extLst>
            </p:cNvPr>
            <p:cNvSpPr txBox="1"/>
            <p:nvPr/>
          </p:nvSpPr>
          <p:spPr>
            <a:xfrm>
              <a:off x="3023746" y="2129693"/>
              <a:ext cx="1992086" cy="338554"/>
            </a:xfrm>
            <a:prstGeom prst="rect">
              <a:avLst/>
            </a:prstGeom>
            <a:noFill/>
          </p:spPr>
          <p:txBody>
            <a:bodyPr wrap="square" rtlCol="0">
              <a:spAutoFit/>
            </a:bodyPr>
            <a:lstStyle/>
            <a:p>
              <a:r>
                <a:rPr lang="en-GB" sz="1600" dirty="0">
                  <a:latin typeface="Aptos"/>
                  <a:cs typeface="Times New Roman" panose="02020603050405020304" pitchFamily="18" charset="0"/>
                </a:rPr>
                <a:t>Batteries</a:t>
              </a:r>
            </a:p>
          </p:txBody>
        </p:sp>
        <p:sp>
          <p:nvSpPr>
            <p:cNvPr id="119" name="TextBox 118">
              <a:extLst>
                <a:ext uri="{FF2B5EF4-FFF2-40B4-BE49-F238E27FC236}">
                  <a16:creationId xmlns:a16="http://schemas.microsoft.com/office/drawing/2014/main" id="{1082A9D5-6787-80AE-B206-F61D62ECF2A4}"/>
                </a:ext>
              </a:extLst>
            </p:cNvPr>
            <p:cNvSpPr txBox="1"/>
            <p:nvPr/>
          </p:nvSpPr>
          <p:spPr>
            <a:xfrm>
              <a:off x="3066773" y="2760125"/>
              <a:ext cx="1992086" cy="615840"/>
            </a:xfrm>
            <a:prstGeom prst="rect">
              <a:avLst/>
            </a:prstGeom>
            <a:noFill/>
          </p:spPr>
          <p:txBody>
            <a:bodyPr wrap="square" rtlCol="0">
              <a:spAutoFit/>
            </a:bodyPr>
            <a:lstStyle/>
            <a:p>
              <a:r>
                <a:rPr lang="en-GB" sz="1600" dirty="0">
                  <a:latin typeface="Aptos"/>
                  <a:cs typeface="Times New Roman" panose="02020603050405020304" pitchFamily="18" charset="0"/>
                </a:rPr>
                <a:t>Battery </a:t>
              </a:r>
            </a:p>
            <a:p>
              <a:r>
                <a:rPr lang="en-GB" sz="1600" dirty="0">
                  <a:latin typeface="Aptos"/>
                  <a:cs typeface="Times New Roman" panose="02020603050405020304" pitchFamily="18" charset="0"/>
                </a:rPr>
                <a:t>Holder</a:t>
              </a:r>
            </a:p>
          </p:txBody>
        </p:sp>
        <p:sp>
          <p:nvSpPr>
            <p:cNvPr id="120" name="TextBox 119">
              <a:extLst>
                <a:ext uri="{FF2B5EF4-FFF2-40B4-BE49-F238E27FC236}">
                  <a16:creationId xmlns:a16="http://schemas.microsoft.com/office/drawing/2014/main" id="{A8D375FE-F06F-3FC9-1C81-5D588D22C08A}"/>
                </a:ext>
              </a:extLst>
            </p:cNvPr>
            <p:cNvSpPr txBox="1"/>
            <p:nvPr/>
          </p:nvSpPr>
          <p:spPr>
            <a:xfrm>
              <a:off x="7876673" y="3709942"/>
              <a:ext cx="1992086" cy="338554"/>
            </a:xfrm>
            <a:prstGeom prst="rect">
              <a:avLst/>
            </a:prstGeom>
            <a:noFill/>
          </p:spPr>
          <p:txBody>
            <a:bodyPr wrap="square" rtlCol="0">
              <a:spAutoFit/>
            </a:bodyPr>
            <a:lstStyle/>
            <a:p>
              <a:r>
                <a:rPr lang="en-GB" sz="1600" dirty="0">
                  <a:latin typeface="Aptos"/>
                  <a:cs typeface="Times New Roman" panose="02020603050405020304" pitchFamily="18" charset="0"/>
                </a:rPr>
                <a:t>Table</a:t>
              </a:r>
            </a:p>
          </p:txBody>
        </p:sp>
        <p:sp>
          <p:nvSpPr>
            <p:cNvPr id="121" name="TextBox 120">
              <a:extLst>
                <a:ext uri="{FF2B5EF4-FFF2-40B4-BE49-F238E27FC236}">
                  <a16:creationId xmlns:a16="http://schemas.microsoft.com/office/drawing/2014/main" id="{64C9B78A-C294-2640-A510-884A46B81935}"/>
                </a:ext>
              </a:extLst>
            </p:cNvPr>
            <p:cNvSpPr txBox="1"/>
            <p:nvPr/>
          </p:nvSpPr>
          <p:spPr>
            <a:xfrm>
              <a:off x="3768286" y="4253664"/>
              <a:ext cx="1992086" cy="338554"/>
            </a:xfrm>
            <a:prstGeom prst="rect">
              <a:avLst/>
            </a:prstGeom>
            <a:noFill/>
          </p:spPr>
          <p:txBody>
            <a:bodyPr wrap="square" rtlCol="0">
              <a:spAutoFit/>
            </a:bodyPr>
            <a:lstStyle/>
            <a:p>
              <a:r>
                <a:rPr lang="en-GB" sz="1600" dirty="0">
                  <a:latin typeface="Aptos"/>
                  <a:cs typeface="Times New Roman" panose="02020603050405020304" pitchFamily="18" charset="0"/>
                </a:rPr>
                <a:t>PCB</a:t>
              </a:r>
            </a:p>
          </p:txBody>
        </p:sp>
        <p:sp>
          <p:nvSpPr>
            <p:cNvPr id="122" name="TextBox 121">
              <a:extLst>
                <a:ext uri="{FF2B5EF4-FFF2-40B4-BE49-F238E27FC236}">
                  <a16:creationId xmlns:a16="http://schemas.microsoft.com/office/drawing/2014/main" id="{3AAA8E59-9077-C1F0-B20A-9B982AD93EB9}"/>
                </a:ext>
              </a:extLst>
            </p:cNvPr>
            <p:cNvSpPr txBox="1"/>
            <p:nvPr/>
          </p:nvSpPr>
          <p:spPr>
            <a:xfrm>
              <a:off x="7935686" y="4652985"/>
              <a:ext cx="1992086" cy="338554"/>
            </a:xfrm>
            <a:prstGeom prst="rect">
              <a:avLst/>
            </a:prstGeom>
            <a:noFill/>
          </p:spPr>
          <p:txBody>
            <a:bodyPr wrap="square" rtlCol="0">
              <a:spAutoFit/>
            </a:bodyPr>
            <a:lstStyle/>
            <a:p>
              <a:r>
                <a:rPr lang="en-GB" sz="1600" dirty="0">
                  <a:latin typeface="Aptos"/>
                  <a:cs typeface="Times New Roman" panose="02020603050405020304" pitchFamily="18" charset="0"/>
                </a:rPr>
                <a:t>MCU</a:t>
              </a:r>
            </a:p>
          </p:txBody>
        </p:sp>
        <p:sp>
          <p:nvSpPr>
            <p:cNvPr id="123" name="TextBox 122">
              <a:extLst>
                <a:ext uri="{FF2B5EF4-FFF2-40B4-BE49-F238E27FC236}">
                  <a16:creationId xmlns:a16="http://schemas.microsoft.com/office/drawing/2014/main" id="{A0252D66-2063-7EB9-CB99-66ADF10335D5}"/>
                </a:ext>
              </a:extLst>
            </p:cNvPr>
            <p:cNvSpPr txBox="1"/>
            <p:nvPr/>
          </p:nvSpPr>
          <p:spPr>
            <a:xfrm>
              <a:off x="2996019" y="5201524"/>
              <a:ext cx="1992086" cy="338554"/>
            </a:xfrm>
            <a:prstGeom prst="rect">
              <a:avLst/>
            </a:prstGeom>
            <a:noFill/>
          </p:spPr>
          <p:txBody>
            <a:bodyPr wrap="square" rtlCol="0">
              <a:spAutoFit/>
            </a:bodyPr>
            <a:lstStyle/>
            <a:p>
              <a:r>
                <a:rPr lang="en-GB" sz="1600" dirty="0">
                  <a:latin typeface="Aptos"/>
                  <a:cs typeface="Times New Roman" panose="02020603050405020304" pitchFamily="18" charset="0"/>
                </a:rPr>
                <a:t>Camera</a:t>
              </a:r>
            </a:p>
          </p:txBody>
        </p:sp>
        <p:sp>
          <p:nvSpPr>
            <p:cNvPr id="124" name="TextBox 123">
              <a:extLst>
                <a:ext uri="{FF2B5EF4-FFF2-40B4-BE49-F238E27FC236}">
                  <a16:creationId xmlns:a16="http://schemas.microsoft.com/office/drawing/2014/main" id="{9DEFE123-B526-4A29-89B3-D4927890D33F}"/>
                </a:ext>
              </a:extLst>
            </p:cNvPr>
            <p:cNvSpPr txBox="1"/>
            <p:nvPr/>
          </p:nvSpPr>
          <p:spPr>
            <a:xfrm>
              <a:off x="7674224" y="5320990"/>
              <a:ext cx="1992086" cy="338554"/>
            </a:xfrm>
            <a:prstGeom prst="rect">
              <a:avLst/>
            </a:prstGeom>
            <a:noFill/>
          </p:spPr>
          <p:txBody>
            <a:bodyPr wrap="square" rtlCol="0">
              <a:spAutoFit/>
            </a:bodyPr>
            <a:lstStyle/>
            <a:p>
              <a:r>
                <a:rPr lang="en-GB" sz="1600" dirty="0">
                  <a:latin typeface="Aptos"/>
                  <a:cs typeface="Times New Roman" panose="02020603050405020304" pitchFamily="18" charset="0"/>
                </a:rPr>
                <a:t>Gasket</a:t>
              </a:r>
            </a:p>
          </p:txBody>
        </p:sp>
        <p:sp>
          <p:nvSpPr>
            <p:cNvPr id="125" name="TextBox 124">
              <a:extLst>
                <a:ext uri="{FF2B5EF4-FFF2-40B4-BE49-F238E27FC236}">
                  <a16:creationId xmlns:a16="http://schemas.microsoft.com/office/drawing/2014/main" id="{197E88BB-FE1B-0ABB-C205-45960CC080FF}"/>
                </a:ext>
              </a:extLst>
            </p:cNvPr>
            <p:cNvSpPr txBox="1"/>
            <p:nvPr/>
          </p:nvSpPr>
          <p:spPr>
            <a:xfrm>
              <a:off x="3023746" y="5785811"/>
              <a:ext cx="1992086" cy="615840"/>
            </a:xfrm>
            <a:prstGeom prst="rect">
              <a:avLst/>
            </a:prstGeom>
            <a:noFill/>
          </p:spPr>
          <p:txBody>
            <a:bodyPr wrap="square" rtlCol="0">
              <a:spAutoFit/>
            </a:bodyPr>
            <a:lstStyle/>
            <a:p>
              <a:r>
                <a:rPr lang="en-GB" sz="1600" dirty="0">
                  <a:latin typeface="Aptos"/>
                  <a:cs typeface="Times New Roman" panose="02020603050405020304" pitchFamily="18" charset="0"/>
                </a:rPr>
                <a:t>Bottom </a:t>
              </a:r>
            </a:p>
            <a:p>
              <a:r>
                <a:rPr lang="en-GB" sz="1600" dirty="0">
                  <a:latin typeface="Aptos"/>
                  <a:cs typeface="Times New Roman" panose="02020603050405020304" pitchFamily="18" charset="0"/>
                </a:rPr>
                <a:t>Piece</a:t>
              </a:r>
            </a:p>
          </p:txBody>
        </p:sp>
        <p:cxnSp>
          <p:nvCxnSpPr>
            <p:cNvPr id="126" name="Straight Connector 125">
              <a:extLst>
                <a:ext uri="{FF2B5EF4-FFF2-40B4-BE49-F238E27FC236}">
                  <a16:creationId xmlns:a16="http://schemas.microsoft.com/office/drawing/2014/main" id="{D70357C1-0134-2D6F-CF32-2F001EDDDE2E}"/>
                </a:ext>
              </a:extLst>
            </p:cNvPr>
            <p:cNvCxnSpPr>
              <a:cxnSpLocks/>
            </p:cNvCxnSpPr>
            <p:nvPr/>
          </p:nvCxnSpPr>
          <p:spPr>
            <a:xfrm flipH="1" flipV="1">
              <a:off x="4062816" y="478752"/>
              <a:ext cx="1020813" cy="59543"/>
            </a:xfrm>
            <a:prstGeom prst="line">
              <a:avLst/>
            </a:prstGeom>
          </p:spPr>
          <p:style>
            <a:lnRef idx="1">
              <a:schemeClr val="dk1"/>
            </a:lnRef>
            <a:fillRef idx="0">
              <a:schemeClr val="dk1"/>
            </a:fillRef>
            <a:effectRef idx="0">
              <a:schemeClr val="dk1"/>
            </a:effectRef>
            <a:fontRef idx="minor">
              <a:schemeClr val="tx1"/>
            </a:fontRef>
          </p:style>
        </p:cxnSp>
        <p:cxnSp>
          <p:nvCxnSpPr>
            <p:cNvPr id="127" name="Straight Connector 126">
              <a:extLst>
                <a:ext uri="{FF2B5EF4-FFF2-40B4-BE49-F238E27FC236}">
                  <a16:creationId xmlns:a16="http://schemas.microsoft.com/office/drawing/2014/main" id="{65E5A4AC-F376-310B-A331-36FF1F763D2D}"/>
                </a:ext>
              </a:extLst>
            </p:cNvPr>
            <p:cNvCxnSpPr>
              <a:cxnSpLocks/>
            </p:cNvCxnSpPr>
            <p:nvPr/>
          </p:nvCxnSpPr>
          <p:spPr>
            <a:xfrm flipH="1">
              <a:off x="4026781" y="369017"/>
              <a:ext cx="1154820" cy="109734"/>
            </a:xfrm>
            <a:prstGeom prst="line">
              <a:avLst/>
            </a:prstGeom>
          </p:spPr>
          <p:style>
            <a:lnRef idx="1">
              <a:schemeClr val="dk1"/>
            </a:lnRef>
            <a:fillRef idx="0">
              <a:schemeClr val="dk1"/>
            </a:fillRef>
            <a:effectRef idx="0">
              <a:schemeClr val="dk1"/>
            </a:effectRef>
            <a:fontRef idx="minor">
              <a:schemeClr val="tx1"/>
            </a:fontRef>
          </p:style>
        </p:cxnSp>
        <p:cxnSp>
          <p:nvCxnSpPr>
            <p:cNvPr id="128" name="Straight Connector 127">
              <a:extLst>
                <a:ext uri="{FF2B5EF4-FFF2-40B4-BE49-F238E27FC236}">
                  <a16:creationId xmlns:a16="http://schemas.microsoft.com/office/drawing/2014/main" id="{1628A1C7-4574-077E-FEF2-BF0959064A48}"/>
                </a:ext>
              </a:extLst>
            </p:cNvPr>
            <p:cNvCxnSpPr>
              <a:cxnSpLocks/>
            </p:cNvCxnSpPr>
            <p:nvPr/>
          </p:nvCxnSpPr>
          <p:spPr>
            <a:xfrm flipH="1" flipV="1">
              <a:off x="7090999" y="453655"/>
              <a:ext cx="925064" cy="1"/>
            </a:xfrm>
            <a:prstGeom prst="line">
              <a:avLst/>
            </a:prstGeom>
          </p:spPr>
          <p:style>
            <a:lnRef idx="1">
              <a:schemeClr val="dk1"/>
            </a:lnRef>
            <a:fillRef idx="0">
              <a:schemeClr val="dk1"/>
            </a:fillRef>
            <a:effectRef idx="0">
              <a:schemeClr val="dk1"/>
            </a:effectRef>
            <a:fontRef idx="minor">
              <a:schemeClr val="tx1"/>
            </a:fontRef>
          </p:style>
        </p:cxnSp>
        <p:cxnSp>
          <p:nvCxnSpPr>
            <p:cNvPr id="129" name="Straight Connector 128">
              <a:extLst>
                <a:ext uri="{FF2B5EF4-FFF2-40B4-BE49-F238E27FC236}">
                  <a16:creationId xmlns:a16="http://schemas.microsoft.com/office/drawing/2014/main" id="{F4011DCB-CC44-276E-17F3-A83A022026AC}"/>
                </a:ext>
              </a:extLst>
            </p:cNvPr>
            <p:cNvCxnSpPr>
              <a:cxnSpLocks/>
            </p:cNvCxnSpPr>
            <p:nvPr/>
          </p:nvCxnSpPr>
          <p:spPr>
            <a:xfrm flipH="1">
              <a:off x="7091000" y="2236475"/>
              <a:ext cx="922451" cy="0"/>
            </a:xfrm>
            <a:prstGeom prst="line">
              <a:avLst/>
            </a:prstGeom>
          </p:spPr>
          <p:style>
            <a:lnRef idx="1">
              <a:schemeClr val="dk1"/>
            </a:lnRef>
            <a:fillRef idx="0">
              <a:schemeClr val="dk1"/>
            </a:fillRef>
            <a:effectRef idx="0">
              <a:schemeClr val="dk1"/>
            </a:effectRef>
            <a:fontRef idx="minor">
              <a:schemeClr val="tx1"/>
            </a:fontRef>
          </p:style>
        </p:cxnSp>
        <p:cxnSp>
          <p:nvCxnSpPr>
            <p:cNvPr id="130" name="Straight Arrow Connector 129">
              <a:extLst>
                <a:ext uri="{FF2B5EF4-FFF2-40B4-BE49-F238E27FC236}">
                  <a16:creationId xmlns:a16="http://schemas.microsoft.com/office/drawing/2014/main" id="{BAA2C774-7D6C-A778-1B86-9C14B5245C8A}"/>
                </a:ext>
              </a:extLst>
            </p:cNvPr>
            <p:cNvCxnSpPr>
              <a:cxnSpLocks/>
            </p:cNvCxnSpPr>
            <p:nvPr/>
          </p:nvCxnSpPr>
          <p:spPr>
            <a:xfrm>
              <a:off x="7984616" y="538294"/>
              <a:ext cx="0" cy="161058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31" name="Straight Connector 130">
              <a:extLst>
                <a:ext uri="{FF2B5EF4-FFF2-40B4-BE49-F238E27FC236}">
                  <a16:creationId xmlns:a16="http://schemas.microsoft.com/office/drawing/2014/main" id="{534E7BA1-A6A3-9BFE-6EDF-396612B2594A}"/>
                </a:ext>
              </a:extLst>
            </p:cNvPr>
            <p:cNvCxnSpPr>
              <a:cxnSpLocks/>
              <a:stCxn id="117" idx="1"/>
            </p:cNvCxnSpPr>
            <p:nvPr/>
          </p:nvCxnSpPr>
          <p:spPr>
            <a:xfrm flipH="1" flipV="1">
              <a:off x="6381750" y="2464765"/>
              <a:ext cx="1553936" cy="169277"/>
            </a:xfrm>
            <a:prstGeom prst="line">
              <a:avLst/>
            </a:prstGeom>
          </p:spPr>
          <p:style>
            <a:lnRef idx="1">
              <a:schemeClr val="dk1"/>
            </a:lnRef>
            <a:fillRef idx="0">
              <a:schemeClr val="dk1"/>
            </a:fillRef>
            <a:effectRef idx="0">
              <a:schemeClr val="dk1"/>
            </a:effectRef>
            <a:fontRef idx="minor">
              <a:schemeClr val="tx1"/>
            </a:fontRef>
          </p:style>
        </p:cxnSp>
        <p:cxnSp>
          <p:nvCxnSpPr>
            <p:cNvPr id="132" name="Straight Connector 131">
              <a:extLst>
                <a:ext uri="{FF2B5EF4-FFF2-40B4-BE49-F238E27FC236}">
                  <a16:creationId xmlns:a16="http://schemas.microsoft.com/office/drawing/2014/main" id="{D8E8B1ED-D8A2-F5CB-1F0B-EE405F29E77E}"/>
                </a:ext>
              </a:extLst>
            </p:cNvPr>
            <p:cNvCxnSpPr>
              <a:cxnSpLocks/>
              <a:stCxn id="117" idx="1"/>
            </p:cNvCxnSpPr>
            <p:nvPr/>
          </p:nvCxnSpPr>
          <p:spPr>
            <a:xfrm flipH="1">
              <a:off x="6381750" y="2634042"/>
              <a:ext cx="1553936" cy="108891"/>
            </a:xfrm>
            <a:prstGeom prst="line">
              <a:avLst/>
            </a:prstGeom>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411920FF-B739-B6EE-6BE8-0A3B5294EF84}"/>
                </a:ext>
              </a:extLst>
            </p:cNvPr>
            <p:cNvCxnSpPr>
              <a:cxnSpLocks/>
            </p:cNvCxnSpPr>
            <p:nvPr/>
          </p:nvCxnSpPr>
          <p:spPr>
            <a:xfrm flipH="1" flipV="1">
              <a:off x="3934677" y="2331627"/>
              <a:ext cx="1452266" cy="510089"/>
            </a:xfrm>
            <a:prstGeom prst="line">
              <a:avLst/>
            </a:prstGeom>
          </p:spPr>
          <p:style>
            <a:lnRef idx="1">
              <a:schemeClr val="dk1"/>
            </a:lnRef>
            <a:fillRef idx="0">
              <a:schemeClr val="dk1"/>
            </a:fillRef>
            <a:effectRef idx="0">
              <a:schemeClr val="dk1"/>
            </a:effectRef>
            <a:fontRef idx="minor">
              <a:schemeClr val="tx1"/>
            </a:fontRef>
          </p:style>
        </p:cxnSp>
        <p:cxnSp>
          <p:nvCxnSpPr>
            <p:cNvPr id="134" name="Straight Connector 133">
              <a:extLst>
                <a:ext uri="{FF2B5EF4-FFF2-40B4-BE49-F238E27FC236}">
                  <a16:creationId xmlns:a16="http://schemas.microsoft.com/office/drawing/2014/main" id="{07B80D72-681F-9460-7C21-F2D121508F18}"/>
                </a:ext>
              </a:extLst>
            </p:cNvPr>
            <p:cNvCxnSpPr>
              <a:cxnSpLocks/>
            </p:cNvCxnSpPr>
            <p:nvPr/>
          </p:nvCxnSpPr>
          <p:spPr>
            <a:xfrm flipH="1">
              <a:off x="3900063" y="2908798"/>
              <a:ext cx="1281538" cy="165715"/>
            </a:xfrm>
            <a:prstGeom prst="line">
              <a:avLst/>
            </a:prstGeom>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0688C102-16B6-EA6E-839C-D6191E00A34D}"/>
                </a:ext>
              </a:extLst>
            </p:cNvPr>
            <p:cNvCxnSpPr>
              <a:cxnSpLocks/>
            </p:cNvCxnSpPr>
            <p:nvPr/>
          </p:nvCxnSpPr>
          <p:spPr>
            <a:xfrm flipH="1" flipV="1">
              <a:off x="3903861" y="3077553"/>
              <a:ext cx="1277741" cy="161361"/>
            </a:xfrm>
            <a:prstGeom prst="line">
              <a:avLst/>
            </a:prstGeom>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F42D37E1-DA26-B134-77BF-0E66C9657C54}"/>
                </a:ext>
              </a:extLst>
            </p:cNvPr>
            <p:cNvCxnSpPr>
              <a:cxnSpLocks/>
            </p:cNvCxnSpPr>
            <p:nvPr/>
          </p:nvCxnSpPr>
          <p:spPr>
            <a:xfrm flipH="1">
              <a:off x="6920563" y="3584849"/>
              <a:ext cx="925288" cy="0"/>
            </a:xfrm>
            <a:prstGeom prst="line">
              <a:avLst/>
            </a:prstGeom>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1FF42E72-3922-B3B2-E955-12D4CBA645B3}"/>
                </a:ext>
              </a:extLst>
            </p:cNvPr>
            <p:cNvCxnSpPr>
              <a:cxnSpLocks/>
            </p:cNvCxnSpPr>
            <p:nvPr/>
          </p:nvCxnSpPr>
          <p:spPr>
            <a:xfrm flipH="1">
              <a:off x="6951385" y="4138182"/>
              <a:ext cx="925288" cy="0"/>
            </a:xfrm>
            <a:prstGeom prst="line">
              <a:avLst/>
            </a:prstGeom>
          </p:spPr>
          <p:style>
            <a:lnRef idx="1">
              <a:schemeClr val="dk1"/>
            </a:lnRef>
            <a:fillRef idx="0">
              <a:schemeClr val="dk1"/>
            </a:fillRef>
            <a:effectRef idx="0">
              <a:schemeClr val="dk1"/>
            </a:effectRef>
            <a:fontRef idx="minor">
              <a:schemeClr val="tx1"/>
            </a:fontRef>
          </p:style>
        </p:cxnSp>
        <p:cxnSp>
          <p:nvCxnSpPr>
            <p:cNvPr id="138" name="Straight Arrow Connector 137">
              <a:extLst>
                <a:ext uri="{FF2B5EF4-FFF2-40B4-BE49-F238E27FC236}">
                  <a16:creationId xmlns:a16="http://schemas.microsoft.com/office/drawing/2014/main" id="{0172C4FB-3F81-A6A3-0E03-71935ADFBB64}"/>
                </a:ext>
              </a:extLst>
            </p:cNvPr>
            <p:cNvCxnSpPr>
              <a:cxnSpLocks/>
            </p:cNvCxnSpPr>
            <p:nvPr/>
          </p:nvCxnSpPr>
          <p:spPr>
            <a:xfrm>
              <a:off x="7804755" y="3641464"/>
              <a:ext cx="0" cy="46589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39" name="Straight Connector 138">
              <a:extLst>
                <a:ext uri="{FF2B5EF4-FFF2-40B4-BE49-F238E27FC236}">
                  <a16:creationId xmlns:a16="http://schemas.microsoft.com/office/drawing/2014/main" id="{AD9952D8-7BB4-B835-6952-D66BB61DB2CD}"/>
                </a:ext>
              </a:extLst>
            </p:cNvPr>
            <p:cNvCxnSpPr>
              <a:cxnSpLocks/>
            </p:cNvCxnSpPr>
            <p:nvPr/>
          </p:nvCxnSpPr>
          <p:spPr>
            <a:xfrm flipH="1">
              <a:off x="4469871" y="4254639"/>
              <a:ext cx="925288" cy="0"/>
            </a:xfrm>
            <a:prstGeom prst="line">
              <a:avLst/>
            </a:prstGeom>
          </p:spPr>
          <p:style>
            <a:lnRef idx="1">
              <a:schemeClr val="dk1"/>
            </a:lnRef>
            <a:fillRef idx="0">
              <a:schemeClr val="dk1"/>
            </a:fillRef>
            <a:effectRef idx="0">
              <a:schemeClr val="dk1"/>
            </a:effectRef>
            <a:fontRef idx="minor">
              <a:schemeClr val="tx1"/>
            </a:fontRef>
          </p:style>
        </p:cxnSp>
        <p:cxnSp>
          <p:nvCxnSpPr>
            <p:cNvPr id="140" name="Straight Connector 139">
              <a:extLst>
                <a:ext uri="{FF2B5EF4-FFF2-40B4-BE49-F238E27FC236}">
                  <a16:creationId xmlns:a16="http://schemas.microsoft.com/office/drawing/2014/main" id="{7D30D02B-3554-DB10-FA79-C3B9A0DEE896}"/>
                </a:ext>
              </a:extLst>
            </p:cNvPr>
            <p:cNvCxnSpPr>
              <a:cxnSpLocks/>
            </p:cNvCxnSpPr>
            <p:nvPr/>
          </p:nvCxnSpPr>
          <p:spPr>
            <a:xfrm flipH="1">
              <a:off x="4500693" y="4581944"/>
              <a:ext cx="925288" cy="0"/>
            </a:xfrm>
            <a:prstGeom prst="line">
              <a:avLst/>
            </a:prstGeom>
          </p:spPr>
          <p:style>
            <a:lnRef idx="1">
              <a:schemeClr val="dk1"/>
            </a:lnRef>
            <a:fillRef idx="0">
              <a:schemeClr val="dk1"/>
            </a:fillRef>
            <a:effectRef idx="0">
              <a:schemeClr val="dk1"/>
            </a:effectRef>
            <a:fontRef idx="minor">
              <a:schemeClr val="tx1"/>
            </a:fontRef>
          </p:style>
        </p:cxnSp>
        <p:cxnSp>
          <p:nvCxnSpPr>
            <p:cNvPr id="141" name="Straight Arrow Connector 140">
              <a:extLst>
                <a:ext uri="{FF2B5EF4-FFF2-40B4-BE49-F238E27FC236}">
                  <a16:creationId xmlns:a16="http://schemas.microsoft.com/office/drawing/2014/main" id="{9D6180EB-58A5-EA9E-E4C2-FDD016EFC297}"/>
                </a:ext>
              </a:extLst>
            </p:cNvPr>
            <p:cNvCxnSpPr>
              <a:cxnSpLocks/>
            </p:cNvCxnSpPr>
            <p:nvPr/>
          </p:nvCxnSpPr>
          <p:spPr>
            <a:xfrm>
              <a:off x="4563900" y="4297703"/>
              <a:ext cx="0" cy="232948"/>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42" name="Straight Connector 141">
              <a:extLst>
                <a:ext uri="{FF2B5EF4-FFF2-40B4-BE49-F238E27FC236}">
                  <a16:creationId xmlns:a16="http://schemas.microsoft.com/office/drawing/2014/main" id="{CA407181-C029-5B72-7569-BFEEA0647097}"/>
                </a:ext>
              </a:extLst>
            </p:cNvPr>
            <p:cNvCxnSpPr>
              <a:cxnSpLocks/>
              <a:stCxn id="122" idx="1"/>
            </p:cNvCxnSpPr>
            <p:nvPr/>
          </p:nvCxnSpPr>
          <p:spPr>
            <a:xfrm flipH="1" flipV="1">
              <a:off x="6202208" y="4653493"/>
              <a:ext cx="1733478" cy="168769"/>
            </a:xfrm>
            <a:prstGeom prst="line">
              <a:avLst/>
            </a:prstGeom>
          </p:spPr>
          <p:style>
            <a:lnRef idx="1">
              <a:schemeClr val="dk1"/>
            </a:lnRef>
            <a:fillRef idx="0">
              <a:schemeClr val="dk1"/>
            </a:fillRef>
            <a:effectRef idx="0">
              <a:schemeClr val="dk1"/>
            </a:effectRef>
            <a:fontRef idx="minor">
              <a:schemeClr val="tx1"/>
            </a:fontRef>
          </p:style>
        </p:cxnSp>
        <p:cxnSp>
          <p:nvCxnSpPr>
            <p:cNvPr id="143" name="Straight Connector 142">
              <a:extLst>
                <a:ext uri="{FF2B5EF4-FFF2-40B4-BE49-F238E27FC236}">
                  <a16:creationId xmlns:a16="http://schemas.microsoft.com/office/drawing/2014/main" id="{BAB9F2CE-F261-BACE-38CA-65FA7EBC312A}"/>
                </a:ext>
              </a:extLst>
            </p:cNvPr>
            <p:cNvCxnSpPr>
              <a:cxnSpLocks/>
              <a:stCxn id="122" idx="1"/>
            </p:cNvCxnSpPr>
            <p:nvPr/>
          </p:nvCxnSpPr>
          <p:spPr>
            <a:xfrm flipH="1">
              <a:off x="6202208" y="4822262"/>
              <a:ext cx="1733478" cy="294877"/>
            </a:xfrm>
            <a:prstGeom prst="line">
              <a:avLst/>
            </a:prstGeom>
          </p:spPr>
          <p:style>
            <a:lnRef idx="1">
              <a:schemeClr val="dk1"/>
            </a:lnRef>
            <a:fillRef idx="0">
              <a:schemeClr val="dk1"/>
            </a:fillRef>
            <a:effectRef idx="0">
              <a:schemeClr val="dk1"/>
            </a:effectRef>
            <a:fontRef idx="minor">
              <a:schemeClr val="tx1"/>
            </a:fontRef>
          </p:style>
        </p:cxnSp>
        <p:cxnSp>
          <p:nvCxnSpPr>
            <p:cNvPr id="144" name="Straight Connector 143">
              <a:extLst>
                <a:ext uri="{FF2B5EF4-FFF2-40B4-BE49-F238E27FC236}">
                  <a16:creationId xmlns:a16="http://schemas.microsoft.com/office/drawing/2014/main" id="{17849CFB-42EC-D8B5-7770-28CE6F1CA265}"/>
                </a:ext>
              </a:extLst>
            </p:cNvPr>
            <p:cNvCxnSpPr>
              <a:cxnSpLocks/>
            </p:cNvCxnSpPr>
            <p:nvPr/>
          </p:nvCxnSpPr>
          <p:spPr>
            <a:xfrm flipH="1">
              <a:off x="3860752" y="5371323"/>
              <a:ext cx="1846829" cy="0"/>
            </a:xfrm>
            <a:prstGeom prst="line">
              <a:avLst/>
            </a:prstGeom>
          </p:spPr>
          <p:style>
            <a:lnRef idx="1">
              <a:schemeClr val="dk1"/>
            </a:lnRef>
            <a:fillRef idx="0">
              <a:schemeClr val="dk1"/>
            </a:fillRef>
            <a:effectRef idx="0">
              <a:schemeClr val="dk1"/>
            </a:effectRef>
            <a:fontRef idx="minor">
              <a:schemeClr val="tx1"/>
            </a:fontRef>
          </p:style>
        </p:cxnSp>
        <p:cxnSp>
          <p:nvCxnSpPr>
            <p:cNvPr id="145" name="Straight Connector 144">
              <a:extLst>
                <a:ext uri="{FF2B5EF4-FFF2-40B4-BE49-F238E27FC236}">
                  <a16:creationId xmlns:a16="http://schemas.microsoft.com/office/drawing/2014/main" id="{11303511-97FB-C2BB-2342-32DBA2AE14F7}"/>
                </a:ext>
              </a:extLst>
            </p:cNvPr>
            <p:cNvCxnSpPr>
              <a:cxnSpLocks/>
            </p:cNvCxnSpPr>
            <p:nvPr/>
          </p:nvCxnSpPr>
          <p:spPr>
            <a:xfrm flipH="1" flipV="1">
              <a:off x="6515319" y="5267549"/>
              <a:ext cx="1112779" cy="227861"/>
            </a:xfrm>
            <a:prstGeom prst="line">
              <a:avLst/>
            </a:prstGeom>
          </p:spPr>
          <p:style>
            <a:lnRef idx="1">
              <a:schemeClr val="dk1"/>
            </a:lnRef>
            <a:fillRef idx="0">
              <a:schemeClr val="dk1"/>
            </a:fillRef>
            <a:effectRef idx="0">
              <a:schemeClr val="dk1"/>
            </a:effectRef>
            <a:fontRef idx="minor">
              <a:schemeClr val="tx1"/>
            </a:fontRef>
          </p:style>
        </p:cxnSp>
        <p:cxnSp>
          <p:nvCxnSpPr>
            <p:cNvPr id="146" name="Straight Connector 145">
              <a:extLst>
                <a:ext uri="{FF2B5EF4-FFF2-40B4-BE49-F238E27FC236}">
                  <a16:creationId xmlns:a16="http://schemas.microsoft.com/office/drawing/2014/main" id="{939593B1-E82C-30C2-4BC9-DA1709BBB967}"/>
                </a:ext>
              </a:extLst>
            </p:cNvPr>
            <p:cNvCxnSpPr>
              <a:cxnSpLocks/>
            </p:cNvCxnSpPr>
            <p:nvPr/>
          </p:nvCxnSpPr>
          <p:spPr>
            <a:xfrm flipH="1">
              <a:off x="6606283" y="5495410"/>
              <a:ext cx="1021815" cy="256781"/>
            </a:xfrm>
            <a:prstGeom prst="line">
              <a:avLst/>
            </a:prstGeom>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4272D124-3B19-6268-8CBC-6F31B5134822}"/>
                </a:ext>
              </a:extLst>
            </p:cNvPr>
            <p:cNvCxnSpPr>
              <a:cxnSpLocks/>
            </p:cNvCxnSpPr>
            <p:nvPr/>
          </p:nvCxnSpPr>
          <p:spPr>
            <a:xfrm flipH="1">
              <a:off x="4031202" y="5670760"/>
              <a:ext cx="925288" cy="0"/>
            </a:xfrm>
            <a:prstGeom prst="line">
              <a:avLst/>
            </a:prstGeom>
          </p:spPr>
          <p:style>
            <a:lnRef idx="1">
              <a:schemeClr val="dk1"/>
            </a:lnRef>
            <a:fillRef idx="0">
              <a:schemeClr val="dk1"/>
            </a:fillRef>
            <a:effectRef idx="0">
              <a:schemeClr val="dk1"/>
            </a:effectRef>
            <a:fontRef idx="minor">
              <a:schemeClr val="tx1"/>
            </a:fontRef>
          </p:style>
        </p:cxnSp>
        <p:cxnSp>
          <p:nvCxnSpPr>
            <p:cNvPr id="148" name="Straight Connector 147">
              <a:extLst>
                <a:ext uri="{FF2B5EF4-FFF2-40B4-BE49-F238E27FC236}">
                  <a16:creationId xmlns:a16="http://schemas.microsoft.com/office/drawing/2014/main" id="{8B44743A-D96B-C25D-C961-5CCAAC48CB86}"/>
                </a:ext>
              </a:extLst>
            </p:cNvPr>
            <p:cNvCxnSpPr>
              <a:cxnSpLocks/>
            </p:cNvCxnSpPr>
            <p:nvPr/>
          </p:nvCxnSpPr>
          <p:spPr>
            <a:xfrm flipH="1">
              <a:off x="4062817" y="6569132"/>
              <a:ext cx="925288" cy="0"/>
            </a:xfrm>
            <a:prstGeom prst="line">
              <a:avLst/>
            </a:prstGeom>
          </p:spPr>
          <p:style>
            <a:lnRef idx="1">
              <a:schemeClr val="dk1"/>
            </a:lnRef>
            <a:fillRef idx="0">
              <a:schemeClr val="dk1"/>
            </a:fillRef>
            <a:effectRef idx="0">
              <a:schemeClr val="dk1"/>
            </a:effectRef>
            <a:fontRef idx="minor">
              <a:schemeClr val="tx1"/>
            </a:fontRef>
          </p:style>
        </p:cxnSp>
        <p:cxnSp>
          <p:nvCxnSpPr>
            <p:cNvPr id="149" name="Straight Arrow Connector 148">
              <a:extLst>
                <a:ext uri="{FF2B5EF4-FFF2-40B4-BE49-F238E27FC236}">
                  <a16:creationId xmlns:a16="http://schemas.microsoft.com/office/drawing/2014/main" id="{C66E0197-AA9A-ADB4-FA89-589B605D50D8}"/>
                </a:ext>
              </a:extLst>
            </p:cNvPr>
            <p:cNvCxnSpPr>
              <a:cxnSpLocks/>
            </p:cNvCxnSpPr>
            <p:nvPr/>
          </p:nvCxnSpPr>
          <p:spPr>
            <a:xfrm>
              <a:off x="4125231" y="5713824"/>
              <a:ext cx="0" cy="775159"/>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98208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1AB59C-FB77-503E-5832-7E047DDD73A2}"/>
              </a:ext>
            </a:extLst>
          </p:cNvPr>
          <p:cNvSpPr>
            <a:spLocks noGrp="1"/>
          </p:cNvSpPr>
          <p:nvPr>
            <p:ph type="sldNum" sz="quarter" idx="12"/>
          </p:nvPr>
        </p:nvSpPr>
        <p:spPr/>
        <p:txBody>
          <a:bodyPr/>
          <a:lstStyle/>
          <a:p>
            <a:fld id="{330EA680-D336-4FF7-8B7A-9848BB0A1C32}" type="slidenum">
              <a:rPr lang="en-US" smtClean="0"/>
              <a:t>6</a:t>
            </a:fld>
            <a:endParaRPr lang="en-US" dirty="0"/>
          </a:p>
        </p:txBody>
      </p:sp>
      <p:pic>
        <p:nvPicPr>
          <p:cNvPr id="3" name="Picture 2" descr="A cow head with colorful lines around it&#10;&#10;Description automatically generated">
            <a:extLst>
              <a:ext uri="{FF2B5EF4-FFF2-40B4-BE49-F238E27FC236}">
                <a16:creationId xmlns:a16="http://schemas.microsoft.com/office/drawing/2014/main" id="{0519DFE8-07A4-733F-8A30-D3E578F515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65405427-2531-DB5F-F274-28E188A6C7CE}"/>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02285D3C-D016-AECB-83E4-010FF3EDC84E}"/>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124F4645-933B-3F11-53C2-76BBD1354F91}"/>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06BC8AC-2ADF-EF6C-4EDF-AEF1C9038FE5}"/>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5B4D10B-8C34-390D-03EF-FE3D25A8DEFC}"/>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E2A6CB5-D31B-24DE-C0AA-9121D829CC9C}"/>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6671195-84E8-26A1-54C9-7EE1E4ABDF0D}"/>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D967EEC-D362-D8A1-C2EF-261D4F75B042}"/>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C972E4BB-5601-3203-770B-22B851671D8C}"/>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0C91FA5-09B6-962E-F22B-C968266CDDDF}"/>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5EC83BCC-4FE6-4C37-39C3-32111C27F039}"/>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D250830D-B573-D7D2-0995-63049A5C8AC6}"/>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8CCCE302-41FB-9047-B754-87C0B15EE28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25AF1263-9373-AF2A-8F7C-0D48855DBC1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66BA2211-0885-8CF4-00D7-E24CFDE3DB16}"/>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D62BD9AC-5190-9042-C184-CDFAC48FB9B4}"/>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259D05FF-B56A-AE6A-38CB-7CFD9765BAF7}"/>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0317E1B2-5165-E838-B487-3853B9C68A8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15F4FFB3-1A12-BC3D-9E58-EB19E9C2A252}"/>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4A6F371B-EA54-7827-B1D9-5FCF848D47AD}"/>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4A6F371B-EA54-7827-B1D9-5FCF848D47AD}"/>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C1575BF8-D0E9-D2D5-042D-9309274EBEBD}"/>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C6FCA569-B716-23C3-72E5-D101BF38DD89}"/>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C6FCA569-B716-23C3-72E5-D101BF38DD8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E9D38583-34F0-7F9D-F5D7-456FFCC4B5F4}"/>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E9D38583-34F0-7F9D-F5D7-456FFCC4B5F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7261BB5D-501A-1521-9E11-8E60B9DFFEBF}"/>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7261BB5D-501A-1521-9E11-8E60B9DFFEBF}"/>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C1317385-DDD4-E50F-D3B7-95BD609A4673}"/>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C1317385-DDD4-E50F-D3B7-95BD609A4673}"/>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728CA011-7CFE-C3FB-5A0B-94CEF3940888}"/>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CA5AC8DD-291C-38BE-4C84-1752EA0072C8}"/>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447E53A2-9B41-DEE0-5789-F8DE0BD4CFD4}"/>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F58A35A9-0F43-216D-D91C-76B58976218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D5F34920-CE54-A018-B288-4D0C286FD56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9E432F09-8BD9-751E-BC40-FEA884627964}"/>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6104C9CF-C7C2-654B-4B31-4F6DE7FDBE9C}"/>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47E22B58-5488-5B2A-CE13-53CFE01AD01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729686A7-E2A6-F81F-77C9-1A029AFE4BD7}"/>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E3DE8E18-11C3-9A29-471C-D346CB12B01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823B461E-4783-E1CF-2B31-E0A6C4B005C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3BD72DD4-158F-1E49-366A-66E9BC431629}"/>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3BD72DD4-158F-1E49-366A-66E9BC43162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E70B8070-131C-6431-12A8-4326AADB1EA1}"/>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F62A2E43-7862-DC09-1ACA-AE169AA0705D}"/>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F62A2E43-7862-DC09-1ACA-AE169AA0705D}"/>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E7F9ADA9-C156-D826-144B-C1EAA52D9B3B}"/>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E7F9ADA9-C156-D826-144B-C1EAA52D9B3B}"/>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23069F14-3DBC-FB5B-CA61-3F6AC6C5D861}"/>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23069F14-3DBC-FB5B-CA61-3F6AC6C5D861}"/>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37F98867-7505-D3C1-9B2F-1A0FC21325D5}"/>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37F98867-7505-D3C1-9B2F-1A0FC21325D5}"/>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7ED35E99-737D-CC80-4C4F-E121CC9E4D27}"/>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B0928507-69BE-3174-45EF-9690ECBC9405}"/>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7016AC53-9186-4776-4136-A724565FCA4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80EB21D3-9251-FDE7-EDD1-A6B9C74CDE1F}"/>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ABC1D09C-99F7-C43D-3C85-A553079EF699}"/>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2488873C-1FEE-2BB6-7D76-FD9CCEB36AF1}"/>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E8351745-B5EF-E6ED-3FE6-87448C0E66D3}"/>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D4AA146-C7F8-3F26-9CE9-EE468F84F6C6}"/>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D6ABE8F1-0A0B-E41A-EAD7-063E0B36209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7FDAA946-E44F-FAEB-6096-6E379860B1E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741C1006-96A2-F50D-49E6-7258D76B3E4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FA2EBF76-287F-412E-33AB-34CD2FD66713}"/>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FA2EBF76-287F-412E-33AB-34CD2FD6671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3B48A359-36A8-C2BA-2518-685A344A0DA5}"/>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4CA4CDB5-62F0-0221-2B55-CA098D65465D}"/>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4CA4CDB5-62F0-0221-2B55-CA098D65465D}"/>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DDBBB319-41A4-5A7F-860D-DE4434B767A9}"/>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DDBBB319-41A4-5A7F-860D-DE4434B767A9}"/>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5E6CC6E9-DE71-871B-C740-B8D6924EAC9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5E6CC6E9-DE71-871B-C740-B8D6924EAC9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5DB38DD5-4162-B3E9-73BF-5FBE1A320236}"/>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5DB38DD5-4162-B3E9-73BF-5FBE1A320236}"/>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C6EDDAD9-D789-8EEE-A11A-D2E421B55AFD}"/>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11A99FF-C5A6-7F10-0287-7FBD5DE6D81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0BFF8FC-7BBB-D235-DF1B-77B411D77B19}"/>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7B4ED98D-6984-8791-E63B-3196DFA9C941}"/>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AD617D04-F24D-DB1D-18AB-0D0CB0FD6061}"/>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48D00928-EC47-029B-74F0-4C5083FBD8A9}"/>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A75B21AB-7914-034F-CD60-15AEF323E0C8}"/>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DAFE744-3537-0B19-D739-768AB317161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5955BA71-526B-47DF-C1D5-DA200163B07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F14188C1-4D66-BE27-1FB5-93CD30FC72CF}"/>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C33E702D-E1B2-7A9F-0BDD-B6C117650A3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90BB369-4049-5996-4C98-F0F05CAD185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DBB367E-B4F9-5FE0-11AE-698B3224B6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5CA477E3-C139-CC59-BD15-229760D8305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89F82BDE-6890-CA44-44CC-B34645F95CB1}"/>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89F82BDE-6890-CA44-44CC-B34645F95CB1}"/>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195BD16A-7507-764C-71E1-15471B2A3A9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C40DA11F-6FF7-5942-B156-A537A026D055}"/>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C40DA11F-6FF7-5942-B156-A537A026D055}"/>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2ED0AA25-9226-7656-88C0-C76E2F5CA001}"/>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2ED0AA25-9226-7656-88C0-C76E2F5CA001}"/>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B4A986F3-BC31-321C-02AC-038F2F84E7E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B4A986F3-BC31-321C-02AC-038F2F84E7E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250F035-ED95-59D4-CD71-62D6E2533A88}"/>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250F035-ED95-59D4-CD71-62D6E2533A88}"/>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B47B0850-7C7F-3905-D338-2941A8D103D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1C80BD2-B7C4-5386-F878-C17CA3AAB70B}"/>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441C2BB-2316-499C-C083-A83941EBA2ED}"/>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30C6F03F-9C1D-E063-530F-29E4B3DD8A6D}"/>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4219162-67F5-E7DC-9C4A-2CBA49086332}"/>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29F51B51-A479-9EA2-9264-F6AA8C3DCB82}"/>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5522284E-6FD8-3BB7-12CE-3AEC7EDEBBD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15E6DCB-E30E-FF02-6561-493957C81F79}"/>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21AAC60-0E3D-226A-5721-82B71C8C09A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4195E6A7-F3CF-1779-2E68-16D0105131DD}"/>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F2E1AC9-4AF3-C41B-8401-4479199685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1634E388-64F2-C528-8A64-C3146AA8404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6E5AFAE-027D-8006-BC37-E0DC17DA0B4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19CEB268-FEC3-20ED-D95F-DA03BA71D532}"/>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45CF76F4-3641-9937-3A3F-529238450EF9}"/>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45CF76F4-3641-9937-3A3F-529238450EF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CF1D4CC9-8059-7BED-AB65-00D22D83D6BC}"/>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81EAEA-B5C9-23C2-B016-D64B22A4D22D}"/>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81EAEA-B5C9-23C2-B016-D64B22A4D22D}"/>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13D9E70-A435-FFFB-5F28-5A19F520EF0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13D9E70-A435-FFFB-5F28-5A19F520EF0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F69EF14A-A7F2-2178-BD1F-50A54BCACF10}"/>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F69EF14A-A7F2-2178-BD1F-50A54BCACF10}"/>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29F8D000-78C9-7EDA-2C1C-74FDEA825A26}"/>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29F8D000-78C9-7EDA-2C1C-74FDEA825A26}"/>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883E02C1-4703-0425-3CBC-C01D4D598D35}"/>
              </a:ext>
            </a:extLst>
          </p:cNvPr>
          <p:cNvSpPr txBox="1"/>
          <p:nvPr/>
        </p:nvSpPr>
        <p:spPr>
          <a:xfrm>
            <a:off x="657448" y="783133"/>
            <a:ext cx="2749471" cy="584775"/>
          </a:xfrm>
          <a:prstGeom prst="rect">
            <a:avLst/>
          </a:prstGeom>
          <a:noFill/>
        </p:spPr>
        <p:txBody>
          <a:bodyPr wrap="none" rtlCol="0">
            <a:spAutoFit/>
          </a:bodyPr>
          <a:lstStyle/>
          <a:p>
            <a:pPr algn="ctr"/>
            <a:r>
              <a:rPr lang="en-US" sz="3200" b="1" dirty="0"/>
              <a:t>QUICK GUIDE</a:t>
            </a:r>
          </a:p>
        </p:txBody>
      </p:sp>
      <p:pic>
        <p:nvPicPr>
          <p:cNvPr id="114" name="Picture 113" descr="A computer and battery charger on a table&#10;&#10;Description automatically generated">
            <a:extLst>
              <a:ext uri="{FF2B5EF4-FFF2-40B4-BE49-F238E27FC236}">
                <a16:creationId xmlns:a16="http://schemas.microsoft.com/office/drawing/2014/main" id="{AA1D9F33-7FD3-E9F1-E018-C22AEF86FD50}"/>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33228" t="20997" r="25378" b="6962"/>
          <a:stretch/>
        </p:blipFill>
        <p:spPr>
          <a:xfrm rot="5400000">
            <a:off x="1393355" y="1368475"/>
            <a:ext cx="1268697" cy="1656000"/>
          </a:xfrm>
          <a:prstGeom prst="rect">
            <a:avLst/>
          </a:prstGeom>
          <a:ln w="57150">
            <a:solidFill>
              <a:srgbClr val="259B47"/>
            </a:solidFill>
          </a:ln>
        </p:spPr>
      </p:pic>
      <p:pic>
        <p:nvPicPr>
          <p:cNvPr id="115" name="Picture 114" descr="A small electronic device with wires&#10;&#10;Description automatically generated">
            <a:extLst>
              <a:ext uri="{FF2B5EF4-FFF2-40B4-BE49-F238E27FC236}">
                <a16:creationId xmlns:a16="http://schemas.microsoft.com/office/drawing/2014/main" id="{5CB69E5A-5E2F-E5EB-2C41-51070B3BE454}"/>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13566" t="16345" r="41667" b="19273"/>
          <a:stretch/>
        </p:blipFill>
        <p:spPr>
          <a:xfrm rot="5400000">
            <a:off x="547787" y="3045414"/>
            <a:ext cx="1435180" cy="1548000"/>
          </a:xfrm>
          <a:prstGeom prst="rect">
            <a:avLst/>
          </a:prstGeom>
          <a:ln w="57150">
            <a:solidFill>
              <a:srgbClr val="259B47"/>
            </a:solidFill>
          </a:ln>
        </p:spPr>
      </p:pic>
      <p:pic>
        <p:nvPicPr>
          <p:cNvPr id="116" name="Picture 115" descr="A blue pencil sharpener on a white surface&#10;&#10;Description automatically generated">
            <a:extLst>
              <a:ext uri="{FF2B5EF4-FFF2-40B4-BE49-F238E27FC236}">
                <a16:creationId xmlns:a16="http://schemas.microsoft.com/office/drawing/2014/main" id="{FFE58A2B-135F-8BFC-9439-FF84A104F1BE}"/>
              </a:ext>
            </a:extLst>
          </p:cNvPr>
          <p:cNvPicPr>
            <a:picLocks noChangeAspect="1"/>
          </p:cNvPicPr>
          <p:nvPr/>
        </p:nvPicPr>
        <p:blipFill rotWithShape="1">
          <a:blip r:embed="rId37" cstate="print">
            <a:extLst>
              <a:ext uri="{28A0092B-C50C-407E-A947-70E740481C1C}">
                <a14:useLocalDpi xmlns:a14="http://schemas.microsoft.com/office/drawing/2010/main" val="0"/>
              </a:ext>
            </a:extLst>
          </a:blip>
          <a:srcRect l="19052" t="15765" r="39715" b="24936"/>
          <a:stretch/>
        </p:blipFill>
        <p:spPr>
          <a:xfrm rot="5400000">
            <a:off x="2149785" y="3045412"/>
            <a:ext cx="1435183" cy="1548000"/>
          </a:xfrm>
          <a:prstGeom prst="rect">
            <a:avLst/>
          </a:prstGeom>
          <a:ln w="57150">
            <a:solidFill>
              <a:srgbClr val="259B47"/>
            </a:solidFill>
          </a:ln>
        </p:spPr>
      </p:pic>
      <p:pic>
        <p:nvPicPr>
          <p:cNvPr id="117" name="Picture 116" descr="A person feeding a cow&#10;&#10;Description automatically generated">
            <a:extLst>
              <a:ext uri="{FF2B5EF4-FFF2-40B4-BE49-F238E27FC236}">
                <a16:creationId xmlns:a16="http://schemas.microsoft.com/office/drawing/2014/main" id="{18DFCD79-57F1-D984-3088-F652E7EBAB5B}"/>
              </a:ext>
            </a:extLst>
          </p:cNvPr>
          <p:cNvPicPr>
            <a:picLocks noChangeAspect="1"/>
          </p:cNvPicPr>
          <p:nvPr/>
        </p:nvPicPr>
        <p:blipFill rotWithShape="1">
          <a:blip r:embed="rId38" cstate="print">
            <a:extLst>
              <a:ext uri="{28A0092B-C50C-407E-A947-70E740481C1C}">
                <a14:useLocalDpi xmlns:a14="http://schemas.microsoft.com/office/drawing/2010/main" val="0"/>
              </a:ext>
            </a:extLst>
          </a:blip>
          <a:srcRect l="23457" t="32407" r="24638"/>
          <a:stretch/>
        </p:blipFill>
        <p:spPr>
          <a:xfrm>
            <a:off x="1250287" y="4846787"/>
            <a:ext cx="1656000" cy="1437681"/>
          </a:xfrm>
          <a:prstGeom prst="rect">
            <a:avLst/>
          </a:prstGeom>
          <a:ln w="57150">
            <a:solidFill>
              <a:srgbClr val="259B47"/>
            </a:solidFill>
          </a:ln>
        </p:spPr>
      </p:pic>
      <p:grpSp>
        <p:nvGrpSpPr>
          <p:cNvPr id="121" name="Group 120">
            <a:extLst>
              <a:ext uri="{FF2B5EF4-FFF2-40B4-BE49-F238E27FC236}">
                <a16:creationId xmlns:a16="http://schemas.microsoft.com/office/drawing/2014/main" id="{1B3A1145-AA73-6DB1-CA3A-6B98C5662665}"/>
              </a:ext>
            </a:extLst>
          </p:cNvPr>
          <p:cNvGrpSpPr>
            <a:grpSpLocks noChangeAspect="1"/>
          </p:cNvGrpSpPr>
          <p:nvPr/>
        </p:nvGrpSpPr>
        <p:grpSpPr>
          <a:xfrm>
            <a:off x="1236294" y="6538993"/>
            <a:ext cx="1656000" cy="1577968"/>
            <a:chOff x="2089173" y="4452791"/>
            <a:chExt cx="3027480" cy="2884822"/>
          </a:xfrm>
        </p:grpSpPr>
        <p:pic>
          <p:nvPicPr>
            <p:cNvPr id="122" name="Picture 121" descr="Hands holding a small device&#10;&#10;Description automatically generated">
              <a:extLst>
                <a:ext uri="{FF2B5EF4-FFF2-40B4-BE49-F238E27FC236}">
                  <a16:creationId xmlns:a16="http://schemas.microsoft.com/office/drawing/2014/main" id="{598AB50C-D5ED-7179-CF2E-7B15CC58611B}"/>
                </a:ext>
              </a:extLst>
            </p:cNvPr>
            <p:cNvPicPr>
              <a:picLocks noChangeAspect="1"/>
            </p:cNvPicPr>
            <p:nvPr/>
          </p:nvPicPr>
          <p:blipFill rotWithShape="1">
            <a:blip r:embed="rId39" cstate="print">
              <a:extLst>
                <a:ext uri="{28A0092B-C50C-407E-A947-70E740481C1C}">
                  <a14:useLocalDpi xmlns:a14="http://schemas.microsoft.com/office/drawing/2010/main" val="0"/>
                </a:ext>
              </a:extLst>
            </a:blip>
            <a:srcRect l="20099" r="19531" b="15527"/>
            <a:stretch/>
          </p:blipFill>
          <p:spPr>
            <a:xfrm rot="5400000">
              <a:off x="2160502" y="4381462"/>
              <a:ext cx="2884822" cy="3027480"/>
            </a:xfrm>
            <a:prstGeom prst="rect">
              <a:avLst/>
            </a:prstGeom>
            <a:ln w="57150">
              <a:solidFill>
                <a:srgbClr val="259B47"/>
              </a:solidFill>
            </a:ln>
          </p:spPr>
        </p:pic>
        <p:sp>
          <p:nvSpPr>
            <p:cNvPr id="123" name="Down Arrow 122">
              <a:extLst>
                <a:ext uri="{FF2B5EF4-FFF2-40B4-BE49-F238E27FC236}">
                  <a16:creationId xmlns:a16="http://schemas.microsoft.com/office/drawing/2014/main" id="{B3D3DD0D-AA4C-6ABE-5552-C3B996C9092D}"/>
                </a:ext>
              </a:extLst>
            </p:cNvPr>
            <p:cNvSpPr/>
            <p:nvPr/>
          </p:nvSpPr>
          <p:spPr>
            <a:xfrm rot="7571104">
              <a:off x="2541293" y="4806973"/>
              <a:ext cx="447362" cy="717569"/>
            </a:xfrm>
            <a:prstGeom prst="down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6" name="TextBox 105">
            <a:extLst>
              <a:ext uri="{FF2B5EF4-FFF2-40B4-BE49-F238E27FC236}">
                <a16:creationId xmlns:a16="http://schemas.microsoft.com/office/drawing/2014/main" id="{C0E1E4AE-A2CB-B97B-6182-704F9AE98295}"/>
              </a:ext>
            </a:extLst>
          </p:cNvPr>
          <p:cNvSpPr txBox="1"/>
          <p:nvPr/>
        </p:nvSpPr>
        <p:spPr>
          <a:xfrm>
            <a:off x="3929197" y="1770624"/>
            <a:ext cx="2579360" cy="707886"/>
          </a:xfrm>
          <a:prstGeom prst="rect">
            <a:avLst/>
          </a:prstGeom>
          <a:noFill/>
        </p:spPr>
        <p:txBody>
          <a:bodyPr wrap="none" rtlCol="0">
            <a:spAutoFit/>
          </a:bodyPr>
          <a:lstStyle/>
          <a:p>
            <a:r>
              <a:rPr lang="en-US" sz="2000" b="1" dirty="0">
                <a:solidFill>
                  <a:srgbClr val="259B47"/>
                </a:solidFill>
              </a:rPr>
              <a:t>STEP 1: </a:t>
            </a:r>
          </a:p>
          <a:p>
            <a:r>
              <a:rPr lang="en-US" sz="2000" dirty="0"/>
              <a:t>CHARGE THE DEVICE</a:t>
            </a:r>
          </a:p>
        </p:txBody>
      </p:sp>
      <p:sp>
        <p:nvSpPr>
          <p:cNvPr id="107" name="TextBox 106">
            <a:extLst>
              <a:ext uri="{FF2B5EF4-FFF2-40B4-BE49-F238E27FC236}">
                <a16:creationId xmlns:a16="http://schemas.microsoft.com/office/drawing/2014/main" id="{123770CA-DC2E-2435-56C6-F16261995C53}"/>
              </a:ext>
            </a:extLst>
          </p:cNvPr>
          <p:cNvSpPr txBox="1"/>
          <p:nvPr/>
        </p:nvSpPr>
        <p:spPr>
          <a:xfrm>
            <a:off x="3929197" y="3327390"/>
            <a:ext cx="2619115" cy="1015663"/>
          </a:xfrm>
          <a:prstGeom prst="rect">
            <a:avLst/>
          </a:prstGeom>
          <a:noFill/>
        </p:spPr>
        <p:txBody>
          <a:bodyPr wrap="none" rtlCol="0">
            <a:spAutoFit/>
          </a:bodyPr>
          <a:lstStyle/>
          <a:p>
            <a:r>
              <a:rPr lang="en-US" sz="2000" b="1" dirty="0">
                <a:solidFill>
                  <a:srgbClr val="259B47"/>
                </a:solidFill>
              </a:rPr>
              <a:t>STEP 2: </a:t>
            </a:r>
          </a:p>
          <a:p>
            <a:r>
              <a:rPr lang="en-US" sz="2000" dirty="0"/>
              <a:t>ASSEMBLE THE D</a:t>
            </a:r>
            <a:r>
              <a:rPr lang="en-US" sz="2000" dirty="0">
                <a:solidFill>
                  <a:srgbClr val="259B47"/>
                </a:solidFill>
              </a:rPr>
              <a:t>AI</a:t>
            </a:r>
            <a:r>
              <a:rPr lang="en-US" sz="2000" dirty="0"/>
              <a:t>SY</a:t>
            </a:r>
          </a:p>
          <a:p>
            <a:r>
              <a:rPr lang="en-US" sz="2000" dirty="0"/>
              <a:t>COWBELL</a:t>
            </a:r>
          </a:p>
        </p:txBody>
      </p:sp>
      <p:sp>
        <p:nvSpPr>
          <p:cNvPr id="108" name="TextBox 107">
            <a:extLst>
              <a:ext uri="{FF2B5EF4-FFF2-40B4-BE49-F238E27FC236}">
                <a16:creationId xmlns:a16="http://schemas.microsoft.com/office/drawing/2014/main" id="{D31E53C5-999E-0301-8365-731811B57E51}"/>
              </a:ext>
            </a:extLst>
          </p:cNvPr>
          <p:cNvSpPr txBox="1"/>
          <p:nvPr/>
        </p:nvSpPr>
        <p:spPr>
          <a:xfrm>
            <a:off x="3929197" y="4878947"/>
            <a:ext cx="2918556" cy="1323439"/>
          </a:xfrm>
          <a:prstGeom prst="rect">
            <a:avLst/>
          </a:prstGeom>
          <a:noFill/>
        </p:spPr>
        <p:txBody>
          <a:bodyPr wrap="none" rtlCol="0">
            <a:spAutoFit/>
          </a:bodyPr>
          <a:lstStyle/>
          <a:p>
            <a:r>
              <a:rPr lang="en-US" sz="2000" b="1" dirty="0">
                <a:solidFill>
                  <a:srgbClr val="259B47"/>
                </a:solidFill>
              </a:rPr>
              <a:t>STEP 3: </a:t>
            </a:r>
          </a:p>
          <a:p>
            <a:r>
              <a:rPr lang="en-US" sz="2000" dirty="0"/>
              <a:t>ATTCH TO CATTLE </a:t>
            </a:r>
          </a:p>
          <a:p>
            <a:r>
              <a:rPr lang="en-US" sz="2000" b="1" dirty="0">
                <a:solidFill>
                  <a:srgbClr val="259B47"/>
                </a:solidFill>
              </a:rPr>
              <a:t>STEP 4:</a:t>
            </a:r>
          </a:p>
          <a:p>
            <a:r>
              <a:rPr lang="en-US" sz="2000" dirty="0"/>
              <a:t>LEAVE TO SAMPLE FIELD</a:t>
            </a:r>
          </a:p>
        </p:txBody>
      </p:sp>
      <p:sp>
        <p:nvSpPr>
          <p:cNvPr id="109" name="TextBox 108">
            <a:extLst>
              <a:ext uri="{FF2B5EF4-FFF2-40B4-BE49-F238E27FC236}">
                <a16:creationId xmlns:a16="http://schemas.microsoft.com/office/drawing/2014/main" id="{FB3BC741-7424-CEEC-2264-C878A3B299CB}"/>
              </a:ext>
            </a:extLst>
          </p:cNvPr>
          <p:cNvSpPr txBox="1"/>
          <p:nvPr/>
        </p:nvSpPr>
        <p:spPr>
          <a:xfrm>
            <a:off x="3929197" y="6798978"/>
            <a:ext cx="2711768" cy="1015663"/>
          </a:xfrm>
          <a:prstGeom prst="rect">
            <a:avLst/>
          </a:prstGeom>
          <a:noFill/>
        </p:spPr>
        <p:txBody>
          <a:bodyPr wrap="none" lIns="91440" tIns="45720" rIns="91440" bIns="45720" rtlCol="0" anchor="t">
            <a:spAutoFit/>
          </a:bodyPr>
          <a:lstStyle/>
          <a:p>
            <a:r>
              <a:rPr lang="en-US" sz="2000" b="1" dirty="0">
                <a:solidFill>
                  <a:srgbClr val="259B47"/>
                </a:solidFill>
              </a:rPr>
              <a:t>STEP 5: </a:t>
            </a:r>
          </a:p>
          <a:p>
            <a:r>
              <a:rPr lang="en-US" sz="2000" dirty="0"/>
              <a:t>DETACH AND REMOVE</a:t>
            </a:r>
          </a:p>
          <a:p>
            <a:r>
              <a:rPr lang="en-US" sz="2000" dirty="0"/>
              <a:t>THE SD CARD</a:t>
            </a:r>
          </a:p>
        </p:txBody>
      </p:sp>
      <p:sp>
        <p:nvSpPr>
          <p:cNvPr id="110" name="TextBox 109">
            <a:extLst>
              <a:ext uri="{FF2B5EF4-FFF2-40B4-BE49-F238E27FC236}">
                <a16:creationId xmlns:a16="http://schemas.microsoft.com/office/drawing/2014/main" id="{D64F6E48-20F6-3C4D-CAF0-B111548331E7}"/>
              </a:ext>
            </a:extLst>
          </p:cNvPr>
          <p:cNvSpPr txBox="1"/>
          <p:nvPr/>
        </p:nvSpPr>
        <p:spPr>
          <a:xfrm>
            <a:off x="1646601" y="8329150"/>
            <a:ext cx="3564798" cy="1695336"/>
          </a:xfrm>
          <a:prstGeom prst="rect">
            <a:avLst/>
          </a:prstGeom>
          <a:noFill/>
        </p:spPr>
        <p:txBody>
          <a:bodyPr wrap="square" lIns="91440" tIns="45720" rIns="91440" bIns="45720" rtlCol="0" anchor="t">
            <a:spAutoFit/>
          </a:bodyPr>
          <a:lstStyle/>
          <a:p>
            <a:r>
              <a:rPr lang="en-US" sz="2000" b="1" dirty="0">
                <a:solidFill>
                  <a:srgbClr val="259B47"/>
                </a:solidFill>
              </a:rPr>
              <a:t>STEP 6: </a:t>
            </a:r>
          </a:p>
          <a:p>
            <a:pPr>
              <a:spcAft>
                <a:spcPts val="500"/>
              </a:spcAft>
            </a:pPr>
            <a:r>
              <a:rPr lang="en-US" sz="2000" dirty="0"/>
              <a:t>USE  OUR CUSTOM INTERFACE TO UNDERSTAND YOUR FIELD</a:t>
            </a:r>
          </a:p>
          <a:p>
            <a:pPr>
              <a:spcAft>
                <a:spcPts val="500"/>
              </a:spcAft>
            </a:pPr>
            <a:endParaRPr lang="en-US" sz="2000" dirty="0"/>
          </a:p>
        </p:txBody>
      </p:sp>
    </p:spTree>
    <p:extLst>
      <p:ext uri="{BB962C8B-B14F-4D97-AF65-F5344CB8AC3E}">
        <p14:creationId xmlns:p14="http://schemas.microsoft.com/office/powerpoint/2010/main" val="1458833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7</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83133"/>
            <a:ext cx="1489510" cy="584775"/>
          </a:xfrm>
          <a:prstGeom prst="rect">
            <a:avLst/>
          </a:prstGeom>
          <a:noFill/>
        </p:spPr>
        <p:txBody>
          <a:bodyPr wrap="none" rtlCol="0">
            <a:spAutoFit/>
          </a:bodyPr>
          <a:lstStyle/>
          <a:p>
            <a:r>
              <a:rPr lang="en-US" sz="3200" b="1" dirty="0"/>
              <a:t>SET UP</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363032"/>
            <a:ext cx="4233788" cy="461665"/>
          </a:xfrm>
          <a:prstGeom prst="rect">
            <a:avLst/>
          </a:prstGeom>
          <a:noFill/>
        </p:spPr>
        <p:txBody>
          <a:bodyPr wrap="none" rtlCol="0">
            <a:spAutoFit/>
          </a:bodyPr>
          <a:lstStyle/>
          <a:p>
            <a:pPr>
              <a:spcAft>
                <a:spcPts val="500"/>
              </a:spcAft>
            </a:pPr>
            <a:r>
              <a:rPr lang="en-US" sz="2400" b="1" dirty="0">
                <a:solidFill>
                  <a:srgbClr val="259B47"/>
                </a:solidFill>
              </a:rPr>
              <a:t>STEP 1: </a:t>
            </a:r>
            <a:r>
              <a:rPr lang="en-US" sz="2400" dirty="0"/>
              <a:t>CHARGE THE DEVICE</a:t>
            </a:r>
          </a:p>
        </p:txBody>
      </p:sp>
      <p:sp>
        <p:nvSpPr>
          <p:cNvPr id="106" name="TextBox 105">
            <a:extLst>
              <a:ext uri="{FF2B5EF4-FFF2-40B4-BE49-F238E27FC236}">
                <a16:creationId xmlns:a16="http://schemas.microsoft.com/office/drawing/2014/main" id="{C0C8C023-F9F1-B8C2-AD9D-C94B6BD01690}"/>
              </a:ext>
            </a:extLst>
          </p:cNvPr>
          <p:cNvSpPr txBox="1"/>
          <p:nvPr/>
        </p:nvSpPr>
        <p:spPr>
          <a:xfrm>
            <a:off x="2552227" y="2102767"/>
            <a:ext cx="3412443" cy="923330"/>
          </a:xfrm>
          <a:prstGeom prst="rect">
            <a:avLst/>
          </a:prstGeom>
          <a:noFill/>
        </p:spPr>
        <p:txBody>
          <a:bodyPr wrap="square" lIns="91440" tIns="45720" rIns="91440" bIns="45720" rtlCol="0" anchor="t">
            <a:spAutoFit/>
          </a:bodyPr>
          <a:lstStyle/>
          <a:p>
            <a:pPr algn="just"/>
            <a:r>
              <a:rPr lang="en-US" dirty="0"/>
              <a:t>Identify the positive end of the batteries via the attached sticker or the distinct end shapes.</a:t>
            </a:r>
          </a:p>
        </p:txBody>
      </p:sp>
      <p:sp>
        <p:nvSpPr>
          <p:cNvPr id="110" name="TextBox 109">
            <a:extLst>
              <a:ext uri="{FF2B5EF4-FFF2-40B4-BE49-F238E27FC236}">
                <a16:creationId xmlns:a16="http://schemas.microsoft.com/office/drawing/2014/main" id="{A2A2154C-E107-C5EB-60CB-DA155709C671}"/>
              </a:ext>
            </a:extLst>
          </p:cNvPr>
          <p:cNvSpPr txBox="1"/>
          <p:nvPr/>
        </p:nvSpPr>
        <p:spPr>
          <a:xfrm>
            <a:off x="657448" y="4830859"/>
            <a:ext cx="5539771" cy="1200329"/>
          </a:xfrm>
          <a:prstGeom prst="rect">
            <a:avLst/>
          </a:prstGeom>
          <a:noFill/>
        </p:spPr>
        <p:txBody>
          <a:bodyPr wrap="square" rtlCol="0">
            <a:spAutoFit/>
          </a:bodyPr>
          <a:lstStyle/>
          <a:p>
            <a:pPr algn="just"/>
            <a:r>
              <a:rPr lang="en-US" dirty="0"/>
              <a:t>Plug the provided charger into a computer. Insert the batteries into the charger. Continue to charge until the display flashes ‘FULL’. This should take approximately 1 hour from empty.</a:t>
            </a:r>
          </a:p>
        </p:txBody>
      </p:sp>
      <p:pic>
        <p:nvPicPr>
          <p:cNvPr id="112" name="Picture 111" descr="A blue and silver batteries on a white surface&#10;&#10;Description automatically generated">
            <a:extLst>
              <a:ext uri="{FF2B5EF4-FFF2-40B4-BE49-F238E27FC236}">
                <a16:creationId xmlns:a16="http://schemas.microsoft.com/office/drawing/2014/main" id="{134E7275-50A3-E371-7F76-54C7F04E5866}"/>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42958" t="32893" r="38365" b="12205"/>
          <a:stretch/>
        </p:blipFill>
        <p:spPr>
          <a:xfrm rot="5400000">
            <a:off x="3754135" y="2489922"/>
            <a:ext cx="1288745" cy="2841326"/>
          </a:xfrm>
          <a:prstGeom prst="rect">
            <a:avLst/>
          </a:prstGeom>
          <a:ln w="57150">
            <a:solidFill>
              <a:srgbClr val="259B47"/>
            </a:solidFill>
          </a:ln>
        </p:spPr>
      </p:pic>
      <p:pic>
        <p:nvPicPr>
          <p:cNvPr id="114" name="Picture 113" descr="A computer and battery charger on a table&#10;&#10;Description automatically generated">
            <a:extLst>
              <a:ext uri="{FF2B5EF4-FFF2-40B4-BE49-F238E27FC236}">
                <a16:creationId xmlns:a16="http://schemas.microsoft.com/office/drawing/2014/main" id="{822E6B41-1792-A682-97E3-52A049638CC0}"/>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12979" t="20997" r="25378" b="6962"/>
          <a:stretch/>
        </p:blipFill>
        <p:spPr>
          <a:xfrm rot="5400000">
            <a:off x="747660" y="6321200"/>
            <a:ext cx="2598621" cy="2277700"/>
          </a:xfrm>
          <a:prstGeom prst="rect">
            <a:avLst/>
          </a:prstGeom>
          <a:ln w="57150">
            <a:solidFill>
              <a:srgbClr val="259B47"/>
            </a:solidFill>
          </a:ln>
        </p:spPr>
      </p:pic>
      <p:pic>
        <p:nvPicPr>
          <p:cNvPr id="116" name="Picture 115" descr="A battery charger with a display&#10;&#10;Description automatically generated">
            <a:extLst>
              <a:ext uri="{FF2B5EF4-FFF2-40B4-BE49-F238E27FC236}">
                <a16:creationId xmlns:a16="http://schemas.microsoft.com/office/drawing/2014/main" id="{A1865730-D29E-3848-9591-C9ADE724AF3E}"/>
              </a:ext>
            </a:extLst>
          </p:cNvPr>
          <p:cNvPicPr>
            <a:picLocks noChangeAspect="1"/>
          </p:cNvPicPr>
          <p:nvPr/>
        </p:nvPicPr>
        <p:blipFill rotWithShape="1">
          <a:blip r:embed="rId37" cstate="print">
            <a:extLst>
              <a:ext uri="{28A0092B-C50C-407E-A947-70E740481C1C}">
                <a14:useLocalDpi xmlns:a14="http://schemas.microsoft.com/office/drawing/2010/main" val="0"/>
              </a:ext>
            </a:extLst>
          </a:blip>
          <a:srcRect l="8787" t="24240" r="33390" b="11656"/>
          <a:stretch/>
        </p:blipFill>
        <p:spPr>
          <a:xfrm rot="5400000">
            <a:off x="3424262" y="6381269"/>
            <a:ext cx="2599200" cy="2161122"/>
          </a:xfrm>
          <a:prstGeom prst="rect">
            <a:avLst/>
          </a:prstGeom>
          <a:ln w="57150">
            <a:solidFill>
              <a:srgbClr val="259B47"/>
            </a:solidFill>
          </a:ln>
        </p:spPr>
      </p:pic>
      <p:pic>
        <p:nvPicPr>
          <p:cNvPr id="118" name="Picture 117" descr="Two blue and black batteries on a white surface&#10;&#10;Description automatically generated">
            <a:extLst>
              <a:ext uri="{FF2B5EF4-FFF2-40B4-BE49-F238E27FC236}">
                <a16:creationId xmlns:a16="http://schemas.microsoft.com/office/drawing/2014/main" id="{0330AB4A-7626-924F-3871-8CA8DF03EC96}"/>
              </a:ext>
            </a:extLst>
          </p:cNvPr>
          <p:cNvPicPr>
            <a:picLocks noChangeAspect="1"/>
          </p:cNvPicPr>
          <p:nvPr/>
        </p:nvPicPr>
        <p:blipFill rotWithShape="1">
          <a:blip r:embed="rId38" cstate="print">
            <a:extLst>
              <a:ext uri="{28A0092B-C50C-407E-A947-70E740481C1C}">
                <a14:useLocalDpi xmlns:a14="http://schemas.microsoft.com/office/drawing/2010/main" val="0"/>
              </a:ext>
            </a:extLst>
          </a:blip>
          <a:srcRect l="30953" t="27835" r="48431" b="28896"/>
          <a:stretch/>
        </p:blipFill>
        <p:spPr>
          <a:xfrm>
            <a:off x="775388" y="2087651"/>
            <a:ext cx="1570991" cy="2472891"/>
          </a:xfrm>
          <a:prstGeom prst="rect">
            <a:avLst/>
          </a:prstGeom>
          <a:ln w="57150">
            <a:solidFill>
              <a:srgbClr val="259B47"/>
            </a:solidFill>
          </a:ln>
        </p:spPr>
      </p:pic>
      <p:sp>
        <p:nvSpPr>
          <p:cNvPr id="119" name="TextBox 118">
            <a:extLst>
              <a:ext uri="{FF2B5EF4-FFF2-40B4-BE49-F238E27FC236}">
                <a16:creationId xmlns:a16="http://schemas.microsoft.com/office/drawing/2014/main" id="{C3194717-BFF4-D97B-C05B-E91837E05C33}"/>
              </a:ext>
            </a:extLst>
          </p:cNvPr>
          <p:cNvSpPr txBox="1"/>
          <p:nvPr/>
        </p:nvSpPr>
        <p:spPr>
          <a:xfrm>
            <a:off x="981236" y="2106233"/>
            <a:ext cx="1159292" cy="369332"/>
          </a:xfrm>
          <a:prstGeom prst="rect">
            <a:avLst/>
          </a:prstGeom>
          <a:noFill/>
        </p:spPr>
        <p:txBody>
          <a:bodyPr wrap="none" rtlCol="0">
            <a:spAutoFit/>
          </a:bodyPr>
          <a:lstStyle/>
          <a:p>
            <a:r>
              <a:rPr lang="en-US" b="1" dirty="0">
                <a:solidFill>
                  <a:srgbClr val="259B47"/>
                </a:solidFill>
              </a:rPr>
              <a:t>POSITIVE</a:t>
            </a:r>
          </a:p>
        </p:txBody>
      </p:sp>
      <p:sp>
        <p:nvSpPr>
          <p:cNvPr id="120" name="TextBox 119">
            <a:extLst>
              <a:ext uri="{FF2B5EF4-FFF2-40B4-BE49-F238E27FC236}">
                <a16:creationId xmlns:a16="http://schemas.microsoft.com/office/drawing/2014/main" id="{A483A0A1-59DA-1C74-7D05-C8574ACC9FD4}"/>
              </a:ext>
            </a:extLst>
          </p:cNvPr>
          <p:cNvSpPr txBox="1"/>
          <p:nvPr/>
        </p:nvSpPr>
        <p:spPr>
          <a:xfrm>
            <a:off x="3076344" y="3276796"/>
            <a:ext cx="1159292" cy="369332"/>
          </a:xfrm>
          <a:prstGeom prst="rect">
            <a:avLst/>
          </a:prstGeom>
          <a:noFill/>
        </p:spPr>
        <p:txBody>
          <a:bodyPr wrap="none" rtlCol="0">
            <a:spAutoFit/>
          </a:bodyPr>
          <a:lstStyle/>
          <a:p>
            <a:r>
              <a:rPr lang="en-US" b="1" dirty="0">
                <a:solidFill>
                  <a:srgbClr val="259B47"/>
                </a:solidFill>
              </a:rPr>
              <a:t>POSITIVE</a:t>
            </a:r>
          </a:p>
        </p:txBody>
      </p:sp>
      <p:sp>
        <p:nvSpPr>
          <p:cNvPr id="121" name="TextBox 120">
            <a:extLst>
              <a:ext uri="{FF2B5EF4-FFF2-40B4-BE49-F238E27FC236}">
                <a16:creationId xmlns:a16="http://schemas.microsoft.com/office/drawing/2014/main" id="{133D8F92-E834-29CD-8C02-0EF8C9FC470B}"/>
              </a:ext>
            </a:extLst>
          </p:cNvPr>
          <p:cNvSpPr txBox="1"/>
          <p:nvPr/>
        </p:nvSpPr>
        <p:spPr>
          <a:xfrm>
            <a:off x="943181" y="4191210"/>
            <a:ext cx="1235403" cy="369332"/>
          </a:xfrm>
          <a:prstGeom prst="rect">
            <a:avLst/>
          </a:prstGeom>
          <a:noFill/>
        </p:spPr>
        <p:txBody>
          <a:bodyPr wrap="none" rtlCol="0">
            <a:spAutoFit/>
          </a:bodyPr>
          <a:lstStyle/>
          <a:p>
            <a:r>
              <a:rPr lang="en-US" b="1" dirty="0">
                <a:solidFill>
                  <a:srgbClr val="259B47"/>
                </a:solidFill>
              </a:rPr>
              <a:t>NEGATIVE</a:t>
            </a:r>
          </a:p>
        </p:txBody>
      </p:sp>
      <p:sp>
        <p:nvSpPr>
          <p:cNvPr id="122" name="TextBox 121">
            <a:extLst>
              <a:ext uri="{FF2B5EF4-FFF2-40B4-BE49-F238E27FC236}">
                <a16:creationId xmlns:a16="http://schemas.microsoft.com/office/drawing/2014/main" id="{3E8DEA09-600E-A8A0-99E1-A717CCAF2ECB}"/>
              </a:ext>
            </a:extLst>
          </p:cNvPr>
          <p:cNvSpPr txBox="1"/>
          <p:nvPr/>
        </p:nvSpPr>
        <p:spPr>
          <a:xfrm>
            <a:off x="4532378" y="3261118"/>
            <a:ext cx="1235403" cy="369332"/>
          </a:xfrm>
          <a:prstGeom prst="rect">
            <a:avLst/>
          </a:prstGeom>
          <a:noFill/>
        </p:spPr>
        <p:txBody>
          <a:bodyPr wrap="none" rtlCol="0">
            <a:spAutoFit/>
          </a:bodyPr>
          <a:lstStyle/>
          <a:p>
            <a:r>
              <a:rPr lang="en-US" b="1" dirty="0">
                <a:solidFill>
                  <a:srgbClr val="259B47"/>
                </a:solidFill>
              </a:rPr>
              <a:t>NEGATIVE</a:t>
            </a:r>
          </a:p>
        </p:txBody>
      </p:sp>
    </p:spTree>
    <p:extLst>
      <p:ext uri="{BB962C8B-B14F-4D97-AF65-F5344CB8AC3E}">
        <p14:creationId xmlns:p14="http://schemas.microsoft.com/office/powerpoint/2010/main" val="3471652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8</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83133"/>
            <a:ext cx="1489510" cy="584775"/>
          </a:xfrm>
          <a:prstGeom prst="rect">
            <a:avLst/>
          </a:prstGeom>
          <a:noFill/>
        </p:spPr>
        <p:txBody>
          <a:bodyPr wrap="none" rtlCol="0">
            <a:spAutoFit/>
          </a:bodyPr>
          <a:lstStyle/>
          <a:p>
            <a:r>
              <a:rPr lang="en-US" sz="3200" b="1" dirty="0"/>
              <a:t>SET UP</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363032"/>
            <a:ext cx="5689443" cy="895117"/>
          </a:xfrm>
          <a:prstGeom prst="rect">
            <a:avLst/>
          </a:prstGeom>
          <a:noFill/>
        </p:spPr>
        <p:txBody>
          <a:bodyPr wrap="none" rtlCol="0">
            <a:spAutoFit/>
          </a:bodyPr>
          <a:lstStyle/>
          <a:p>
            <a:pPr>
              <a:spcAft>
                <a:spcPts val="500"/>
              </a:spcAft>
            </a:pPr>
            <a:r>
              <a:rPr lang="en-US" sz="2400" b="1" dirty="0">
                <a:solidFill>
                  <a:srgbClr val="259B47"/>
                </a:solidFill>
              </a:rPr>
              <a:t>STEP 2: </a:t>
            </a:r>
            <a:r>
              <a:rPr lang="en-US" sz="2400" dirty="0"/>
              <a:t>ASSEMBLE THE D</a:t>
            </a:r>
            <a:r>
              <a:rPr lang="en-US" sz="2400" dirty="0">
                <a:solidFill>
                  <a:srgbClr val="259B47"/>
                </a:solidFill>
              </a:rPr>
              <a:t>AI</a:t>
            </a:r>
            <a:r>
              <a:rPr lang="en-US" sz="2400" dirty="0"/>
              <a:t>SY COW BELL</a:t>
            </a:r>
          </a:p>
          <a:p>
            <a:pPr>
              <a:spcAft>
                <a:spcPts val="500"/>
              </a:spcAft>
            </a:pPr>
            <a:r>
              <a:rPr lang="en-US" sz="2400" dirty="0"/>
              <a:t>                 (INTERIOR)</a:t>
            </a:r>
          </a:p>
        </p:txBody>
      </p:sp>
      <p:pic>
        <p:nvPicPr>
          <p:cNvPr id="109" name="Picture 108" descr="A device with wires and wires&#10;&#10;Description automatically generated">
            <a:extLst>
              <a:ext uri="{FF2B5EF4-FFF2-40B4-BE49-F238E27FC236}">
                <a16:creationId xmlns:a16="http://schemas.microsoft.com/office/drawing/2014/main" id="{6EF28697-2F89-B26F-78CB-135EA2A8C78F}"/>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25751" t="15338" r="35255" b="26973"/>
          <a:stretch/>
        </p:blipFill>
        <p:spPr>
          <a:xfrm rot="5400000">
            <a:off x="3818268" y="1879668"/>
            <a:ext cx="2190018" cy="2430000"/>
          </a:xfrm>
          <a:prstGeom prst="rect">
            <a:avLst/>
          </a:prstGeom>
          <a:ln w="57150">
            <a:solidFill>
              <a:srgbClr val="259B47"/>
            </a:solidFill>
          </a:ln>
        </p:spPr>
      </p:pic>
      <p:pic>
        <p:nvPicPr>
          <p:cNvPr id="114" name="Picture 113" descr="A person holding a small device&#10;&#10;Description automatically generated">
            <a:extLst>
              <a:ext uri="{FF2B5EF4-FFF2-40B4-BE49-F238E27FC236}">
                <a16:creationId xmlns:a16="http://schemas.microsoft.com/office/drawing/2014/main" id="{3727ABDF-8918-6840-882E-6B0C61B63C78}"/>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7722" r="31486" b="21644"/>
          <a:stretch/>
        </p:blipFill>
        <p:spPr>
          <a:xfrm rot="5400000">
            <a:off x="3656432" y="4541538"/>
            <a:ext cx="2513690" cy="2430000"/>
          </a:xfrm>
          <a:prstGeom prst="rect">
            <a:avLst/>
          </a:prstGeom>
          <a:ln w="57150">
            <a:solidFill>
              <a:srgbClr val="259B47"/>
            </a:solidFill>
          </a:ln>
        </p:spPr>
      </p:pic>
      <p:pic>
        <p:nvPicPr>
          <p:cNvPr id="116" name="Picture 115" descr="A small electronic device with wires&#10;&#10;Description automatically generated">
            <a:extLst>
              <a:ext uri="{FF2B5EF4-FFF2-40B4-BE49-F238E27FC236}">
                <a16:creationId xmlns:a16="http://schemas.microsoft.com/office/drawing/2014/main" id="{A67458BD-098F-F308-C023-C74C87BCF565}"/>
              </a:ext>
            </a:extLst>
          </p:cNvPr>
          <p:cNvPicPr>
            <a:picLocks noChangeAspect="1"/>
          </p:cNvPicPr>
          <p:nvPr/>
        </p:nvPicPr>
        <p:blipFill rotWithShape="1">
          <a:blip r:embed="rId37" cstate="print">
            <a:extLst>
              <a:ext uri="{28A0092B-C50C-407E-A947-70E740481C1C}">
                <a14:useLocalDpi xmlns:a14="http://schemas.microsoft.com/office/drawing/2010/main" val="0"/>
              </a:ext>
            </a:extLst>
          </a:blip>
          <a:srcRect l="13566" t="16345" r="41667" b="19273"/>
          <a:stretch/>
        </p:blipFill>
        <p:spPr>
          <a:xfrm rot="5400000">
            <a:off x="3786827" y="7233230"/>
            <a:ext cx="2252900" cy="2430000"/>
          </a:xfrm>
          <a:prstGeom prst="rect">
            <a:avLst/>
          </a:prstGeom>
          <a:ln w="57150">
            <a:solidFill>
              <a:srgbClr val="259B47"/>
            </a:solidFill>
          </a:ln>
        </p:spPr>
      </p:pic>
      <p:sp>
        <p:nvSpPr>
          <p:cNvPr id="117" name="TextBox 116">
            <a:extLst>
              <a:ext uri="{FF2B5EF4-FFF2-40B4-BE49-F238E27FC236}">
                <a16:creationId xmlns:a16="http://schemas.microsoft.com/office/drawing/2014/main" id="{FE2E2CF2-F3C2-3E5B-DE66-B09CCBC145A9}"/>
              </a:ext>
            </a:extLst>
          </p:cNvPr>
          <p:cNvSpPr txBox="1"/>
          <p:nvPr/>
        </p:nvSpPr>
        <p:spPr>
          <a:xfrm>
            <a:off x="515237" y="2431165"/>
            <a:ext cx="2995597" cy="1754326"/>
          </a:xfrm>
          <a:prstGeom prst="rect">
            <a:avLst/>
          </a:prstGeom>
          <a:noFill/>
        </p:spPr>
        <p:txBody>
          <a:bodyPr wrap="square" rtlCol="0">
            <a:spAutoFit/>
          </a:bodyPr>
          <a:lstStyle/>
          <a:p>
            <a:pPr algn="just"/>
            <a:r>
              <a:rPr lang="en-US" dirty="0"/>
              <a:t>Insert the charged batteries into the battery component matching up the positive end of the battery with the sticker on the interior of the component.</a:t>
            </a:r>
          </a:p>
        </p:txBody>
      </p:sp>
      <p:sp>
        <p:nvSpPr>
          <p:cNvPr id="118" name="Oval 117">
            <a:extLst>
              <a:ext uri="{FF2B5EF4-FFF2-40B4-BE49-F238E27FC236}">
                <a16:creationId xmlns:a16="http://schemas.microsoft.com/office/drawing/2014/main" id="{D13B8A58-D99E-DDD9-8A69-A008DA5C8F94}"/>
              </a:ext>
            </a:extLst>
          </p:cNvPr>
          <p:cNvSpPr>
            <a:spLocks noChangeAspect="1"/>
          </p:cNvSpPr>
          <p:nvPr/>
        </p:nvSpPr>
        <p:spPr>
          <a:xfrm>
            <a:off x="4744430" y="5756538"/>
            <a:ext cx="444819" cy="39336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Bent Arrow 119">
            <a:extLst>
              <a:ext uri="{FF2B5EF4-FFF2-40B4-BE49-F238E27FC236}">
                <a16:creationId xmlns:a16="http://schemas.microsoft.com/office/drawing/2014/main" id="{44E49E48-C1A0-22DC-C6D0-FE64A6544725}"/>
              </a:ext>
            </a:extLst>
          </p:cNvPr>
          <p:cNvSpPr/>
          <p:nvPr/>
        </p:nvSpPr>
        <p:spPr>
          <a:xfrm rot="16200000" flipH="1">
            <a:off x="4761911" y="5281539"/>
            <a:ext cx="515529" cy="315030"/>
          </a:xfrm>
          <a:prstGeom prst="bentArrow">
            <a:avLst>
              <a:gd name="adj1" fmla="val 15370"/>
              <a:gd name="adj2" fmla="val 16653"/>
              <a:gd name="adj3" fmla="val 30778"/>
              <a:gd name="adj4" fmla="val 43750"/>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1" name="TextBox 120">
            <a:extLst>
              <a:ext uri="{FF2B5EF4-FFF2-40B4-BE49-F238E27FC236}">
                <a16:creationId xmlns:a16="http://schemas.microsoft.com/office/drawing/2014/main" id="{04D81581-540E-4A61-F261-3799B361A21F}"/>
              </a:ext>
            </a:extLst>
          </p:cNvPr>
          <p:cNvSpPr txBox="1"/>
          <p:nvPr/>
        </p:nvSpPr>
        <p:spPr>
          <a:xfrm>
            <a:off x="515237" y="4949267"/>
            <a:ext cx="2995597" cy="1200329"/>
          </a:xfrm>
          <a:prstGeom prst="rect">
            <a:avLst/>
          </a:prstGeom>
          <a:noFill/>
        </p:spPr>
        <p:txBody>
          <a:bodyPr wrap="square" rtlCol="0">
            <a:spAutoFit/>
          </a:bodyPr>
          <a:lstStyle/>
          <a:p>
            <a:pPr algn="just"/>
            <a:r>
              <a:rPr lang="en-US" dirty="0"/>
              <a:t>Click the legs of the GPS unit into the notches in the side of the battery component. </a:t>
            </a:r>
          </a:p>
        </p:txBody>
      </p:sp>
      <p:sp>
        <p:nvSpPr>
          <p:cNvPr id="122" name="TextBox 121">
            <a:extLst>
              <a:ext uri="{FF2B5EF4-FFF2-40B4-BE49-F238E27FC236}">
                <a16:creationId xmlns:a16="http://schemas.microsoft.com/office/drawing/2014/main" id="{12FB1394-3E7D-E974-5E00-D0389128DC6D}"/>
              </a:ext>
            </a:extLst>
          </p:cNvPr>
          <p:cNvSpPr txBox="1"/>
          <p:nvPr/>
        </p:nvSpPr>
        <p:spPr>
          <a:xfrm>
            <a:off x="515237" y="7619638"/>
            <a:ext cx="2998800" cy="923330"/>
          </a:xfrm>
          <a:prstGeom prst="rect">
            <a:avLst/>
          </a:prstGeom>
          <a:noFill/>
        </p:spPr>
        <p:txBody>
          <a:bodyPr wrap="square" rtlCol="0">
            <a:spAutoFit/>
          </a:bodyPr>
          <a:lstStyle/>
          <a:p>
            <a:pPr algn="just"/>
            <a:r>
              <a:rPr lang="en-US" dirty="0"/>
              <a:t>Gently tuck exposed wires underneath the battery component.</a:t>
            </a:r>
          </a:p>
        </p:txBody>
      </p:sp>
    </p:spTree>
    <p:extLst>
      <p:ext uri="{BB962C8B-B14F-4D97-AF65-F5344CB8AC3E}">
        <p14:creationId xmlns:p14="http://schemas.microsoft.com/office/powerpoint/2010/main" val="436651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9</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83133"/>
            <a:ext cx="1489510" cy="584775"/>
          </a:xfrm>
          <a:prstGeom prst="rect">
            <a:avLst/>
          </a:prstGeom>
          <a:noFill/>
        </p:spPr>
        <p:txBody>
          <a:bodyPr wrap="none" rtlCol="0">
            <a:spAutoFit/>
          </a:bodyPr>
          <a:lstStyle/>
          <a:p>
            <a:r>
              <a:rPr lang="en-US" sz="3200" b="1" dirty="0"/>
              <a:t>SET UP</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363032"/>
            <a:ext cx="5689443" cy="895117"/>
          </a:xfrm>
          <a:prstGeom prst="rect">
            <a:avLst/>
          </a:prstGeom>
          <a:noFill/>
        </p:spPr>
        <p:txBody>
          <a:bodyPr wrap="none" rtlCol="0">
            <a:spAutoFit/>
          </a:bodyPr>
          <a:lstStyle/>
          <a:p>
            <a:pPr>
              <a:spcAft>
                <a:spcPts val="500"/>
              </a:spcAft>
            </a:pPr>
            <a:r>
              <a:rPr lang="en-US" sz="2400" b="1" dirty="0">
                <a:solidFill>
                  <a:srgbClr val="259B47"/>
                </a:solidFill>
              </a:rPr>
              <a:t>STEP 2: </a:t>
            </a:r>
            <a:r>
              <a:rPr lang="en-US" sz="2400" dirty="0"/>
              <a:t>ASSEMBLE THE D</a:t>
            </a:r>
            <a:r>
              <a:rPr lang="en-US" sz="2400" dirty="0">
                <a:solidFill>
                  <a:srgbClr val="259B47"/>
                </a:solidFill>
              </a:rPr>
              <a:t>AI</a:t>
            </a:r>
            <a:r>
              <a:rPr lang="en-US" sz="2400" dirty="0"/>
              <a:t>SY COW BELL</a:t>
            </a:r>
          </a:p>
          <a:p>
            <a:pPr>
              <a:spcAft>
                <a:spcPts val="500"/>
              </a:spcAft>
            </a:pPr>
            <a:r>
              <a:rPr lang="en-US" sz="2400" dirty="0"/>
              <a:t>                 (EXTERIOR)</a:t>
            </a:r>
          </a:p>
        </p:txBody>
      </p:sp>
      <p:pic>
        <p:nvPicPr>
          <p:cNvPr id="107" name="Picture 106" descr="A person holding a black object&#10;&#10;Description automatically generated">
            <a:extLst>
              <a:ext uri="{FF2B5EF4-FFF2-40B4-BE49-F238E27FC236}">
                <a16:creationId xmlns:a16="http://schemas.microsoft.com/office/drawing/2014/main" id="{5D5F554A-5337-A904-3B40-19E008D5760B}"/>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11275" t="17208" r="38656" b="13170"/>
          <a:stretch/>
        </p:blipFill>
        <p:spPr>
          <a:xfrm rot="5400000">
            <a:off x="3819600" y="1985880"/>
            <a:ext cx="2333458" cy="2433600"/>
          </a:xfrm>
          <a:prstGeom prst="rect">
            <a:avLst/>
          </a:prstGeom>
          <a:ln w="57150">
            <a:solidFill>
              <a:srgbClr val="259B47"/>
            </a:solidFill>
          </a:ln>
        </p:spPr>
      </p:pic>
      <p:pic>
        <p:nvPicPr>
          <p:cNvPr id="110" name="Picture 109" descr="A hand holding a black object&#10;&#10;Description automatically generated">
            <a:extLst>
              <a:ext uri="{FF2B5EF4-FFF2-40B4-BE49-F238E27FC236}">
                <a16:creationId xmlns:a16="http://schemas.microsoft.com/office/drawing/2014/main" id="{C154011E-9850-E659-2EF2-E58022D6C9CD}"/>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34761" t="21935" r="27926" b="15336"/>
          <a:stretch/>
        </p:blipFill>
        <p:spPr>
          <a:xfrm rot="5400000">
            <a:off x="4021300" y="4395747"/>
            <a:ext cx="1930057" cy="2433600"/>
          </a:xfrm>
          <a:prstGeom prst="rect">
            <a:avLst/>
          </a:prstGeom>
          <a:ln w="57150">
            <a:solidFill>
              <a:srgbClr val="259B47"/>
            </a:solidFill>
          </a:ln>
        </p:spPr>
      </p:pic>
      <p:sp>
        <p:nvSpPr>
          <p:cNvPr id="113" name="Down Arrow 112">
            <a:extLst>
              <a:ext uri="{FF2B5EF4-FFF2-40B4-BE49-F238E27FC236}">
                <a16:creationId xmlns:a16="http://schemas.microsoft.com/office/drawing/2014/main" id="{A12E4FAE-895A-84A5-5944-69BAB91AA587}"/>
              </a:ext>
            </a:extLst>
          </p:cNvPr>
          <p:cNvSpPr/>
          <p:nvPr/>
        </p:nvSpPr>
        <p:spPr>
          <a:xfrm>
            <a:off x="5645109" y="3395663"/>
            <a:ext cx="484632" cy="978408"/>
          </a:xfrm>
          <a:prstGeom prst="down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5" name="TextBox 114">
            <a:extLst>
              <a:ext uri="{FF2B5EF4-FFF2-40B4-BE49-F238E27FC236}">
                <a16:creationId xmlns:a16="http://schemas.microsoft.com/office/drawing/2014/main" id="{3999F988-07EC-B853-846B-332C7E0FF51A}"/>
              </a:ext>
            </a:extLst>
          </p:cNvPr>
          <p:cNvSpPr txBox="1"/>
          <p:nvPr/>
        </p:nvSpPr>
        <p:spPr>
          <a:xfrm>
            <a:off x="470331" y="2732849"/>
            <a:ext cx="2911696" cy="646331"/>
          </a:xfrm>
          <a:prstGeom prst="rect">
            <a:avLst/>
          </a:prstGeom>
        </p:spPr>
        <p:txBody>
          <a:bodyPr wrap="square" rtlCol="0">
            <a:spAutoFit/>
          </a:bodyPr>
          <a:lstStyle/>
          <a:p>
            <a:pPr algn="just"/>
            <a:r>
              <a:rPr lang="en-US" dirty="0"/>
              <a:t>Lower the exterior casing onto the base. </a:t>
            </a:r>
          </a:p>
        </p:txBody>
      </p:sp>
      <p:sp>
        <p:nvSpPr>
          <p:cNvPr id="119" name="TextBox 118">
            <a:extLst>
              <a:ext uri="{FF2B5EF4-FFF2-40B4-BE49-F238E27FC236}">
                <a16:creationId xmlns:a16="http://schemas.microsoft.com/office/drawing/2014/main" id="{F0C07001-9EBA-F52B-1FAF-602ECAC7ECD6}"/>
              </a:ext>
            </a:extLst>
          </p:cNvPr>
          <p:cNvSpPr txBox="1"/>
          <p:nvPr/>
        </p:nvSpPr>
        <p:spPr>
          <a:xfrm>
            <a:off x="511110" y="7376507"/>
            <a:ext cx="2821426" cy="923330"/>
          </a:xfrm>
          <a:prstGeom prst="rect">
            <a:avLst/>
          </a:prstGeom>
          <a:noFill/>
        </p:spPr>
        <p:txBody>
          <a:bodyPr wrap="square" rtlCol="0">
            <a:spAutoFit/>
          </a:bodyPr>
          <a:lstStyle/>
          <a:p>
            <a:pPr algn="just"/>
            <a:r>
              <a:rPr lang="en-US" dirty="0"/>
              <a:t>Keep the device upside down until you are ready to use it. </a:t>
            </a:r>
          </a:p>
        </p:txBody>
      </p:sp>
      <p:pic>
        <p:nvPicPr>
          <p:cNvPr id="124" name="Picture 123" descr="A blue pencil sharpener on a white surface&#10;&#10;Description automatically generated">
            <a:extLst>
              <a:ext uri="{FF2B5EF4-FFF2-40B4-BE49-F238E27FC236}">
                <a16:creationId xmlns:a16="http://schemas.microsoft.com/office/drawing/2014/main" id="{5928E4B9-0E00-F76F-3E65-F2F6382A8A87}"/>
              </a:ext>
            </a:extLst>
          </p:cNvPr>
          <p:cNvPicPr>
            <a:picLocks noChangeAspect="1"/>
          </p:cNvPicPr>
          <p:nvPr/>
        </p:nvPicPr>
        <p:blipFill rotWithShape="1">
          <a:blip r:embed="rId37" cstate="print">
            <a:extLst>
              <a:ext uri="{28A0092B-C50C-407E-A947-70E740481C1C}">
                <a14:useLocalDpi xmlns:a14="http://schemas.microsoft.com/office/drawing/2010/main" val="0"/>
              </a:ext>
            </a:extLst>
          </a:blip>
          <a:srcRect l="18189" t="15765" r="37312" b="24936"/>
          <a:stretch/>
        </p:blipFill>
        <p:spPr>
          <a:xfrm rot="5400000">
            <a:off x="3768859" y="6843555"/>
            <a:ext cx="2434939" cy="2433600"/>
          </a:xfrm>
          <a:prstGeom prst="rect">
            <a:avLst/>
          </a:prstGeom>
          <a:ln w="57150">
            <a:solidFill>
              <a:srgbClr val="259B47"/>
            </a:solidFill>
          </a:ln>
        </p:spPr>
      </p:pic>
      <p:sp>
        <p:nvSpPr>
          <p:cNvPr id="105" name="TextBox 104">
            <a:extLst>
              <a:ext uri="{FF2B5EF4-FFF2-40B4-BE49-F238E27FC236}">
                <a16:creationId xmlns:a16="http://schemas.microsoft.com/office/drawing/2014/main" id="{8C5D1ECA-60EC-F7DE-B5D1-2A47D915FC9C}"/>
              </a:ext>
            </a:extLst>
          </p:cNvPr>
          <p:cNvSpPr txBox="1"/>
          <p:nvPr/>
        </p:nvSpPr>
        <p:spPr>
          <a:xfrm>
            <a:off x="470331" y="5060616"/>
            <a:ext cx="2911696" cy="1200329"/>
          </a:xfrm>
          <a:prstGeom prst="rect">
            <a:avLst/>
          </a:prstGeom>
          <a:noFill/>
        </p:spPr>
        <p:txBody>
          <a:bodyPr wrap="square" lIns="91440" tIns="45720" rIns="91440" bIns="45720" rtlCol="0" anchor="t">
            <a:spAutoFit/>
          </a:bodyPr>
          <a:lstStyle/>
          <a:p>
            <a:pPr algn="just"/>
            <a:r>
              <a:rPr lang="en-US" dirty="0"/>
              <a:t>Use a Phillips head screwdriver to secure the two parts together with screws.</a:t>
            </a:r>
          </a:p>
        </p:txBody>
      </p:sp>
    </p:spTree>
    <p:extLst>
      <p:ext uri="{BB962C8B-B14F-4D97-AF65-F5344CB8AC3E}">
        <p14:creationId xmlns:p14="http://schemas.microsoft.com/office/powerpoint/2010/main" val="2549138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10</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83133"/>
            <a:ext cx="1489510" cy="584775"/>
          </a:xfrm>
          <a:prstGeom prst="rect">
            <a:avLst/>
          </a:prstGeom>
          <a:noFill/>
        </p:spPr>
        <p:txBody>
          <a:bodyPr wrap="none" rtlCol="0">
            <a:spAutoFit/>
          </a:bodyPr>
          <a:lstStyle/>
          <a:p>
            <a:r>
              <a:rPr lang="en-US" sz="3200" b="1" dirty="0"/>
              <a:t>SET UP</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363032"/>
            <a:ext cx="3807774" cy="461665"/>
          </a:xfrm>
          <a:prstGeom prst="rect">
            <a:avLst/>
          </a:prstGeom>
          <a:noFill/>
        </p:spPr>
        <p:txBody>
          <a:bodyPr wrap="none" rtlCol="0">
            <a:spAutoFit/>
          </a:bodyPr>
          <a:lstStyle/>
          <a:p>
            <a:pPr>
              <a:spcAft>
                <a:spcPts val="500"/>
              </a:spcAft>
            </a:pPr>
            <a:r>
              <a:rPr lang="en-US" sz="2400" b="1" dirty="0">
                <a:solidFill>
                  <a:srgbClr val="259B47"/>
                </a:solidFill>
              </a:rPr>
              <a:t>STEP 3: </a:t>
            </a:r>
            <a:r>
              <a:rPr lang="en-US" sz="2400" dirty="0"/>
              <a:t>ATTACH TO CATTLE</a:t>
            </a:r>
          </a:p>
        </p:txBody>
      </p:sp>
      <p:pic>
        <p:nvPicPr>
          <p:cNvPr id="108" name="Picture 107" descr="A person feeding a cow&#10;&#10;Description automatically generated">
            <a:extLst>
              <a:ext uri="{FF2B5EF4-FFF2-40B4-BE49-F238E27FC236}">
                <a16:creationId xmlns:a16="http://schemas.microsoft.com/office/drawing/2014/main" id="{B43E18C0-040D-A8D6-DC4D-B505DA536677}"/>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23457" t="32407" r="24638"/>
          <a:stretch/>
        </p:blipFill>
        <p:spPr>
          <a:xfrm>
            <a:off x="3952507" y="7026074"/>
            <a:ext cx="2433600" cy="2112767"/>
          </a:xfrm>
          <a:prstGeom prst="rect">
            <a:avLst/>
          </a:prstGeom>
          <a:ln w="57150">
            <a:solidFill>
              <a:srgbClr val="259B47"/>
            </a:solidFill>
          </a:ln>
        </p:spPr>
      </p:pic>
      <p:sp>
        <p:nvSpPr>
          <p:cNvPr id="116" name="TextBox 115">
            <a:extLst>
              <a:ext uri="{FF2B5EF4-FFF2-40B4-BE49-F238E27FC236}">
                <a16:creationId xmlns:a16="http://schemas.microsoft.com/office/drawing/2014/main" id="{EB37BF7D-4070-4A9E-E534-AB57C9CB1B91}"/>
              </a:ext>
            </a:extLst>
          </p:cNvPr>
          <p:cNvSpPr txBox="1"/>
          <p:nvPr/>
        </p:nvSpPr>
        <p:spPr>
          <a:xfrm>
            <a:off x="536255" y="2128912"/>
            <a:ext cx="3121345" cy="6740307"/>
          </a:xfrm>
          <a:prstGeom prst="rect">
            <a:avLst/>
          </a:prstGeom>
          <a:noFill/>
        </p:spPr>
        <p:txBody>
          <a:bodyPr wrap="square" rtlCol="0">
            <a:spAutoFit/>
          </a:bodyPr>
          <a:lstStyle/>
          <a:p>
            <a:pPr algn="just"/>
            <a:endParaRPr lang="en-US" dirty="0"/>
          </a:p>
          <a:p>
            <a:pPr algn="just"/>
            <a:endParaRPr lang="en-US" dirty="0"/>
          </a:p>
          <a:p>
            <a:pPr algn="just"/>
            <a:r>
              <a:rPr lang="en-US" dirty="0"/>
              <a:t>Being careful to maintain the device upside down, slide the collar through the openings in the D</a:t>
            </a:r>
            <a:r>
              <a:rPr lang="en-US" dirty="0">
                <a:solidFill>
                  <a:srgbClr val="259B47"/>
                </a:solidFill>
              </a:rPr>
              <a:t>AI</a:t>
            </a:r>
            <a:r>
              <a:rPr lang="en-US" dirty="0"/>
              <a:t>SY bell. </a:t>
            </a:r>
          </a:p>
          <a:p>
            <a:pPr algn="just"/>
            <a:endParaRPr lang="en-US" dirty="0"/>
          </a:p>
          <a:p>
            <a:pPr algn="just"/>
            <a:endParaRPr lang="en-US" dirty="0"/>
          </a:p>
          <a:p>
            <a:pPr algn="just"/>
            <a:endParaRPr lang="en-US" dirty="0"/>
          </a:p>
          <a:p>
            <a:pPr algn="just"/>
            <a:endParaRPr lang="en-US" dirty="0"/>
          </a:p>
          <a:p>
            <a:pPr algn="just"/>
            <a:endParaRPr lang="en-US" dirty="0"/>
          </a:p>
          <a:p>
            <a:pPr algn="just"/>
            <a:r>
              <a:rPr lang="en-US" dirty="0"/>
              <a:t>At D</a:t>
            </a:r>
            <a:r>
              <a:rPr lang="en-US" dirty="0">
                <a:solidFill>
                  <a:srgbClr val="259B47"/>
                </a:solidFill>
              </a:rPr>
              <a:t>AI</a:t>
            </a:r>
            <a:r>
              <a:rPr lang="en-US" dirty="0"/>
              <a:t>SY we recommend using a collar with a fast attach/detach system for easy removal in the case of an emergency.</a:t>
            </a:r>
          </a:p>
          <a:p>
            <a:pPr algn="just"/>
            <a:endParaRPr lang="en-US" dirty="0"/>
          </a:p>
          <a:p>
            <a:pPr algn="just"/>
            <a:endParaRPr lang="en-US" dirty="0"/>
          </a:p>
          <a:p>
            <a:pPr algn="just"/>
            <a:endParaRPr lang="en-US" dirty="0"/>
          </a:p>
          <a:p>
            <a:pPr algn="just"/>
            <a:r>
              <a:rPr lang="en-US" dirty="0"/>
              <a:t>Attach the collar to the cow of choice. Attachment to a cow which has been observed to be more dominant is ideal. </a:t>
            </a:r>
          </a:p>
          <a:p>
            <a:pPr algn="just"/>
            <a:endParaRPr lang="en-US" dirty="0"/>
          </a:p>
        </p:txBody>
      </p:sp>
      <p:pic>
        <p:nvPicPr>
          <p:cNvPr id="123" name="Picture 122" descr="A hand holding a red belt&#10;&#10;Description automatically generated">
            <a:extLst>
              <a:ext uri="{FF2B5EF4-FFF2-40B4-BE49-F238E27FC236}">
                <a16:creationId xmlns:a16="http://schemas.microsoft.com/office/drawing/2014/main" id="{4B7D7AF8-EB4D-1B06-A4B3-F50686410DA1}"/>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3952507" y="4900957"/>
            <a:ext cx="2433600" cy="1825200"/>
          </a:xfrm>
          <a:prstGeom prst="rect">
            <a:avLst/>
          </a:prstGeom>
          <a:ln w="57150">
            <a:solidFill>
              <a:srgbClr val="259B47"/>
            </a:solidFill>
          </a:ln>
        </p:spPr>
      </p:pic>
      <p:pic>
        <p:nvPicPr>
          <p:cNvPr id="125" name="Picture 124" descr="A headband with a black and red band&#10;&#10;Description automatically generated">
            <a:extLst>
              <a:ext uri="{FF2B5EF4-FFF2-40B4-BE49-F238E27FC236}">
                <a16:creationId xmlns:a16="http://schemas.microsoft.com/office/drawing/2014/main" id="{8972CEB1-AD92-49C2-0C79-07304EFD356D}"/>
              </a:ext>
            </a:extLst>
          </p:cNvPr>
          <p:cNvPicPr>
            <a:picLocks noChangeAspect="1"/>
          </p:cNvPicPr>
          <p:nvPr/>
        </p:nvPicPr>
        <p:blipFill rotWithShape="1">
          <a:blip r:embed="rId37" cstate="print">
            <a:extLst>
              <a:ext uri="{28A0092B-C50C-407E-A947-70E740481C1C}">
                <a14:useLocalDpi xmlns:a14="http://schemas.microsoft.com/office/drawing/2010/main" val="0"/>
              </a:ext>
            </a:extLst>
          </a:blip>
          <a:srcRect l="4853" r="11954"/>
          <a:stretch/>
        </p:blipFill>
        <p:spPr>
          <a:xfrm rot="16200000">
            <a:off x="3819600" y="2054244"/>
            <a:ext cx="2699414" cy="2433600"/>
          </a:xfrm>
          <a:prstGeom prst="rect">
            <a:avLst/>
          </a:prstGeom>
          <a:ln w="57150">
            <a:solidFill>
              <a:srgbClr val="259B47"/>
            </a:solidFill>
          </a:ln>
        </p:spPr>
      </p:pic>
    </p:spTree>
    <p:extLst>
      <p:ext uri="{BB962C8B-B14F-4D97-AF65-F5344CB8AC3E}">
        <p14:creationId xmlns:p14="http://schemas.microsoft.com/office/powerpoint/2010/main" val="3095488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11</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83133"/>
            <a:ext cx="1489510" cy="584775"/>
          </a:xfrm>
          <a:prstGeom prst="rect">
            <a:avLst/>
          </a:prstGeom>
          <a:noFill/>
        </p:spPr>
        <p:txBody>
          <a:bodyPr wrap="none" rtlCol="0">
            <a:spAutoFit/>
          </a:bodyPr>
          <a:lstStyle/>
          <a:p>
            <a:r>
              <a:rPr lang="en-US" sz="3200" b="1" dirty="0"/>
              <a:t>SET UP</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2671875"/>
            <a:ext cx="5225148" cy="895117"/>
          </a:xfrm>
          <a:prstGeom prst="rect">
            <a:avLst/>
          </a:prstGeom>
          <a:noFill/>
        </p:spPr>
        <p:txBody>
          <a:bodyPr wrap="none" rtlCol="0">
            <a:spAutoFit/>
          </a:bodyPr>
          <a:lstStyle/>
          <a:p>
            <a:pPr>
              <a:spcAft>
                <a:spcPts val="500"/>
              </a:spcAft>
            </a:pPr>
            <a:r>
              <a:rPr lang="en-US" sz="2400" b="1" dirty="0">
                <a:solidFill>
                  <a:srgbClr val="259B47"/>
                </a:solidFill>
              </a:rPr>
              <a:t>STEP 5: </a:t>
            </a:r>
            <a:r>
              <a:rPr lang="en-US" sz="2400" dirty="0"/>
              <a:t>DETACH D</a:t>
            </a:r>
            <a:r>
              <a:rPr lang="en-US" sz="2400">
                <a:solidFill>
                  <a:srgbClr val="259B47"/>
                </a:solidFill>
              </a:rPr>
              <a:t>AI</a:t>
            </a:r>
            <a:r>
              <a:rPr lang="en-US" sz="2400" dirty="0"/>
              <a:t>SY AND REMOVE </a:t>
            </a:r>
          </a:p>
          <a:p>
            <a:pPr>
              <a:spcAft>
                <a:spcPts val="500"/>
              </a:spcAft>
            </a:pPr>
            <a:r>
              <a:rPr lang="en-US" sz="2400" dirty="0"/>
              <a:t>                 THE SD CARD</a:t>
            </a:r>
          </a:p>
        </p:txBody>
      </p:sp>
      <p:grpSp>
        <p:nvGrpSpPr>
          <p:cNvPr id="116" name="Group 115">
            <a:extLst>
              <a:ext uri="{FF2B5EF4-FFF2-40B4-BE49-F238E27FC236}">
                <a16:creationId xmlns:a16="http://schemas.microsoft.com/office/drawing/2014/main" id="{E9C3F697-41BB-DF46-0341-0D05B4F15CFC}"/>
              </a:ext>
            </a:extLst>
          </p:cNvPr>
          <p:cNvGrpSpPr>
            <a:grpSpLocks noChangeAspect="1"/>
          </p:cNvGrpSpPr>
          <p:nvPr/>
        </p:nvGrpSpPr>
        <p:grpSpPr>
          <a:xfrm>
            <a:off x="3750032" y="6529047"/>
            <a:ext cx="2433600" cy="2318926"/>
            <a:chOff x="2089173" y="4452791"/>
            <a:chExt cx="3027480" cy="2884822"/>
          </a:xfrm>
        </p:grpSpPr>
        <p:pic>
          <p:nvPicPr>
            <p:cNvPr id="111" name="Picture 110" descr="Hands holding a small device&#10;&#10;Description automatically generated">
              <a:extLst>
                <a:ext uri="{FF2B5EF4-FFF2-40B4-BE49-F238E27FC236}">
                  <a16:creationId xmlns:a16="http://schemas.microsoft.com/office/drawing/2014/main" id="{EEBE05C6-70EB-DC61-F989-571E37EBBEA2}"/>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20099" r="19531" b="15527"/>
            <a:stretch/>
          </p:blipFill>
          <p:spPr>
            <a:xfrm rot="5400000">
              <a:off x="2160502" y="4381462"/>
              <a:ext cx="2884822" cy="3027480"/>
            </a:xfrm>
            <a:prstGeom prst="rect">
              <a:avLst/>
            </a:prstGeom>
            <a:ln w="57150">
              <a:solidFill>
                <a:srgbClr val="259B47"/>
              </a:solidFill>
            </a:ln>
          </p:spPr>
        </p:pic>
        <p:sp>
          <p:nvSpPr>
            <p:cNvPr id="112" name="Down Arrow 111">
              <a:extLst>
                <a:ext uri="{FF2B5EF4-FFF2-40B4-BE49-F238E27FC236}">
                  <a16:creationId xmlns:a16="http://schemas.microsoft.com/office/drawing/2014/main" id="{F579DD36-8686-D827-C17B-D3F426F20367}"/>
                </a:ext>
              </a:extLst>
            </p:cNvPr>
            <p:cNvSpPr/>
            <p:nvPr/>
          </p:nvSpPr>
          <p:spPr>
            <a:xfrm rot="7571104">
              <a:off x="2406999" y="4700187"/>
              <a:ext cx="447362" cy="717568"/>
            </a:xfrm>
            <a:prstGeom prst="down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3" name="TextBox 112">
            <a:extLst>
              <a:ext uri="{FF2B5EF4-FFF2-40B4-BE49-F238E27FC236}">
                <a16:creationId xmlns:a16="http://schemas.microsoft.com/office/drawing/2014/main" id="{8FD85E27-8255-9750-2A67-811E68D05620}"/>
              </a:ext>
            </a:extLst>
          </p:cNvPr>
          <p:cNvSpPr txBox="1"/>
          <p:nvPr/>
        </p:nvSpPr>
        <p:spPr>
          <a:xfrm>
            <a:off x="582800" y="1408276"/>
            <a:ext cx="6009594" cy="461665"/>
          </a:xfrm>
          <a:prstGeom prst="rect">
            <a:avLst/>
          </a:prstGeom>
          <a:noFill/>
        </p:spPr>
        <p:txBody>
          <a:bodyPr wrap="none" rtlCol="0">
            <a:spAutoFit/>
          </a:bodyPr>
          <a:lstStyle/>
          <a:p>
            <a:pPr>
              <a:spcAft>
                <a:spcPts val="500"/>
              </a:spcAft>
            </a:pPr>
            <a:r>
              <a:rPr lang="en-US" sz="2400" b="1" dirty="0">
                <a:solidFill>
                  <a:srgbClr val="259B47"/>
                </a:solidFill>
              </a:rPr>
              <a:t>STEP 4: </a:t>
            </a:r>
            <a:r>
              <a:rPr lang="en-US" sz="2400" dirty="0"/>
              <a:t>LEAVE D</a:t>
            </a:r>
            <a:r>
              <a:rPr lang="en-US" sz="2400" dirty="0">
                <a:solidFill>
                  <a:srgbClr val="259B47"/>
                </a:solidFill>
              </a:rPr>
              <a:t>AI</a:t>
            </a:r>
            <a:r>
              <a:rPr lang="en-US" sz="2400" dirty="0"/>
              <a:t>SY TO SAMPLE THE FIELD</a:t>
            </a:r>
          </a:p>
        </p:txBody>
      </p:sp>
      <p:sp>
        <p:nvSpPr>
          <p:cNvPr id="114" name="TextBox 113">
            <a:extLst>
              <a:ext uri="{FF2B5EF4-FFF2-40B4-BE49-F238E27FC236}">
                <a16:creationId xmlns:a16="http://schemas.microsoft.com/office/drawing/2014/main" id="{E2B2D978-0A7A-3885-DDDA-B748636445CD}"/>
              </a:ext>
            </a:extLst>
          </p:cNvPr>
          <p:cNvSpPr txBox="1"/>
          <p:nvPr/>
        </p:nvSpPr>
        <p:spPr>
          <a:xfrm>
            <a:off x="582800" y="1792280"/>
            <a:ext cx="5654083" cy="646331"/>
          </a:xfrm>
          <a:prstGeom prst="rect">
            <a:avLst/>
          </a:prstGeom>
          <a:noFill/>
        </p:spPr>
        <p:txBody>
          <a:bodyPr wrap="square" rtlCol="0">
            <a:spAutoFit/>
          </a:bodyPr>
          <a:lstStyle/>
          <a:p>
            <a:r>
              <a:rPr lang="en-US" dirty="0"/>
              <a:t>The DAISY collar has been designed for prolonged field sampling.</a:t>
            </a:r>
          </a:p>
        </p:txBody>
      </p:sp>
      <p:pic>
        <p:nvPicPr>
          <p:cNvPr id="115" name="Picture 114" descr="A hand pointing at a speaker&#10;&#10;Description automatically generated">
            <a:extLst>
              <a:ext uri="{FF2B5EF4-FFF2-40B4-BE49-F238E27FC236}">
                <a16:creationId xmlns:a16="http://schemas.microsoft.com/office/drawing/2014/main" id="{D91B9345-32AC-8412-A69D-7BE2CD1029B4}"/>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38972" t="36889" r="37305" b="32000"/>
          <a:stretch/>
        </p:blipFill>
        <p:spPr>
          <a:xfrm rot="5400000">
            <a:off x="3729026" y="3727767"/>
            <a:ext cx="2474163" cy="2433600"/>
          </a:xfrm>
          <a:prstGeom prst="rect">
            <a:avLst/>
          </a:prstGeom>
          <a:ln w="57150">
            <a:solidFill>
              <a:srgbClr val="259B47"/>
            </a:solidFill>
          </a:ln>
        </p:spPr>
      </p:pic>
      <p:sp>
        <p:nvSpPr>
          <p:cNvPr id="117" name="Down Arrow 116">
            <a:extLst>
              <a:ext uri="{FF2B5EF4-FFF2-40B4-BE49-F238E27FC236}">
                <a16:creationId xmlns:a16="http://schemas.microsoft.com/office/drawing/2014/main" id="{EB9B90EB-1967-3F99-F474-73B4F5F3AB8D}"/>
              </a:ext>
            </a:extLst>
          </p:cNvPr>
          <p:cNvSpPr/>
          <p:nvPr/>
        </p:nvSpPr>
        <p:spPr>
          <a:xfrm flipV="1">
            <a:off x="5468180" y="4104194"/>
            <a:ext cx="484632" cy="978408"/>
          </a:xfrm>
          <a:prstGeom prst="down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a:extLst>
              <a:ext uri="{FF2B5EF4-FFF2-40B4-BE49-F238E27FC236}">
                <a16:creationId xmlns:a16="http://schemas.microsoft.com/office/drawing/2014/main" id="{7A6EB20C-D42F-B7AD-03FC-3D09BFB3C68E}"/>
              </a:ext>
            </a:extLst>
          </p:cNvPr>
          <p:cNvSpPr txBox="1"/>
          <p:nvPr/>
        </p:nvSpPr>
        <p:spPr>
          <a:xfrm>
            <a:off x="679941" y="4104194"/>
            <a:ext cx="2749059" cy="4247317"/>
          </a:xfrm>
          <a:prstGeom prst="rect">
            <a:avLst/>
          </a:prstGeom>
          <a:noFill/>
        </p:spPr>
        <p:txBody>
          <a:bodyPr wrap="square" rtlCol="0">
            <a:spAutoFit/>
          </a:bodyPr>
          <a:lstStyle/>
          <a:p>
            <a:pPr algn="just"/>
            <a:r>
              <a:rPr lang="en-US" dirty="0"/>
              <a:t>Once removed from its collar, maintain the device upside-down. Remove the screws and slide off the cover.</a:t>
            </a:r>
          </a:p>
          <a:p>
            <a:pPr algn="just"/>
            <a:endParaRPr lang="en-US" dirty="0"/>
          </a:p>
          <a:p>
            <a:pPr algn="just"/>
            <a:endParaRPr lang="en-US" dirty="0"/>
          </a:p>
          <a:p>
            <a:pPr algn="just"/>
            <a:endParaRPr lang="en-US" dirty="0"/>
          </a:p>
          <a:p>
            <a:pPr algn="just"/>
            <a:endParaRPr lang="en-US" dirty="0"/>
          </a:p>
          <a:p>
            <a:pPr algn="just"/>
            <a:endParaRPr lang="en-US" dirty="0"/>
          </a:p>
          <a:p>
            <a:pPr algn="just"/>
            <a:r>
              <a:rPr lang="en-US" dirty="0"/>
              <a:t>Lift the table from its place in the base component. </a:t>
            </a:r>
          </a:p>
          <a:p>
            <a:pPr algn="just"/>
            <a:r>
              <a:rPr lang="en-US" dirty="0"/>
              <a:t>Gently remove the SD card.</a:t>
            </a:r>
          </a:p>
        </p:txBody>
      </p:sp>
      <p:sp>
        <p:nvSpPr>
          <p:cNvPr id="105" name="Oval 104">
            <a:extLst>
              <a:ext uri="{FF2B5EF4-FFF2-40B4-BE49-F238E27FC236}">
                <a16:creationId xmlns:a16="http://schemas.microsoft.com/office/drawing/2014/main" id="{7B6730C2-661E-AF84-4AD9-FB97DF48AB8B}"/>
              </a:ext>
            </a:extLst>
          </p:cNvPr>
          <p:cNvSpPr>
            <a:spLocks noChangeAspect="1"/>
          </p:cNvSpPr>
          <p:nvPr/>
        </p:nvSpPr>
        <p:spPr>
          <a:xfrm>
            <a:off x="4451635" y="7170048"/>
            <a:ext cx="324000" cy="32332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1653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12</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01489"/>
            <a:ext cx="3056862" cy="584775"/>
          </a:xfrm>
          <a:prstGeom prst="rect">
            <a:avLst/>
          </a:prstGeom>
          <a:noFill/>
        </p:spPr>
        <p:txBody>
          <a:bodyPr wrap="none" rtlCol="0">
            <a:spAutoFit/>
          </a:bodyPr>
          <a:lstStyle/>
          <a:p>
            <a:r>
              <a:rPr lang="en-US" sz="3200" b="1" dirty="0"/>
              <a:t>DATA ANALYSIS</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281388"/>
            <a:ext cx="5670628" cy="895117"/>
          </a:xfrm>
          <a:prstGeom prst="rect">
            <a:avLst/>
          </a:prstGeom>
          <a:noFill/>
        </p:spPr>
        <p:txBody>
          <a:bodyPr wrap="square" rtlCol="0">
            <a:spAutoFit/>
          </a:bodyPr>
          <a:lstStyle/>
          <a:p>
            <a:pPr>
              <a:spcAft>
                <a:spcPts val="500"/>
              </a:spcAft>
            </a:pPr>
            <a:r>
              <a:rPr lang="en-US" sz="2400" b="1" dirty="0">
                <a:solidFill>
                  <a:srgbClr val="259B47"/>
                </a:solidFill>
              </a:rPr>
              <a:t>STEP 1: </a:t>
            </a:r>
            <a:r>
              <a:rPr lang="en-US" sz="2400" dirty="0"/>
              <a:t>ACCESS THE PLATFORM VIA</a:t>
            </a:r>
          </a:p>
          <a:p>
            <a:pPr>
              <a:spcAft>
                <a:spcPts val="500"/>
              </a:spcAft>
            </a:pPr>
            <a:r>
              <a:rPr lang="en-US" sz="2400" dirty="0"/>
              <a:t>                 WWW.DAISYSENSING.COM</a:t>
            </a:r>
          </a:p>
        </p:txBody>
      </p:sp>
      <p:pic>
        <p:nvPicPr>
          <p:cNvPr id="108" name="Picture 107" descr="A screenshot of a computer&#10;&#10;Description automatically generated">
            <a:extLst>
              <a:ext uri="{FF2B5EF4-FFF2-40B4-BE49-F238E27FC236}">
                <a16:creationId xmlns:a16="http://schemas.microsoft.com/office/drawing/2014/main" id="{193217E6-3055-73D6-AD75-998F7D7BE5B1}"/>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4355" t="3350" r="1681" b="5131"/>
          <a:stretch/>
        </p:blipFill>
        <p:spPr>
          <a:xfrm>
            <a:off x="1148240" y="2258322"/>
            <a:ext cx="4761650" cy="2645692"/>
          </a:xfrm>
          <a:prstGeom prst="rect">
            <a:avLst/>
          </a:prstGeom>
          <a:ln w="57150">
            <a:solidFill>
              <a:srgbClr val="259B47"/>
            </a:solidFill>
          </a:ln>
        </p:spPr>
      </p:pic>
      <p:sp>
        <p:nvSpPr>
          <p:cNvPr id="111" name="TextBox 110">
            <a:extLst>
              <a:ext uri="{FF2B5EF4-FFF2-40B4-BE49-F238E27FC236}">
                <a16:creationId xmlns:a16="http://schemas.microsoft.com/office/drawing/2014/main" id="{7C9C4768-E4B0-DC87-69D9-31817FC525A8}"/>
              </a:ext>
            </a:extLst>
          </p:cNvPr>
          <p:cNvSpPr txBox="1"/>
          <p:nvPr/>
        </p:nvSpPr>
        <p:spPr>
          <a:xfrm>
            <a:off x="657447" y="5214281"/>
            <a:ext cx="5988271" cy="1200329"/>
          </a:xfrm>
          <a:prstGeom prst="rect">
            <a:avLst/>
          </a:prstGeom>
          <a:noFill/>
        </p:spPr>
        <p:txBody>
          <a:bodyPr wrap="square" lIns="91440" tIns="45720" rIns="91440" bIns="45720" rtlCol="0" anchor="t">
            <a:spAutoFit/>
          </a:bodyPr>
          <a:lstStyle/>
          <a:p>
            <a:pPr>
              <a:spcAft>
                <a:spcPts val="500"/>
              </a:spcAft>
            </a:pPr>
            <a:r>
              <a:rPr lang="en-US" sz="2400" b="1" dirty="0">
                <a:solidFill>
                  <a:srgbClr val="259B47"/>
                </a:solidFill>
              </a:rPr>
              <a:t>STEP 2: </a:t>
            </a:r>
            <a:r>
              <a:rPr lang="en-US" sz="2400" dirty="0"/>
              <a:t>UPLOAD ZIP AND CSV FILES FROM     		  THE SD CARD. UPLOAD DATA AND 		  CLICK ANALYSE DATA.</a:t>
            </a:r>
          </a:p>
        </p:txBody>
      </p:sp>
      <p:pic>
        <p:nvPicPr>
          <p:cNvPr id="112" name="Picture 111">
            <a:extLst>
              <a:ext uri="{FF2B5EF4-FFF2-40B4-BE49-F238E27FC236}">
                <a16:creationId xmlns:a16="http://schemas.microsoft.com/office/drawing/2014/main" id="{6AB49B64-4BFC-EFD5-B3D6-9D79EE9DA513}"/>
              </a:ext>
            </a:extLst>
          </p:cNvPr>
          <p:cNvPicPr>
            <a:picLocks noChangeAspect="1"/>
          </p:cNvPicPr>
          <p:nvPr/>
        </p:nvPicPr>
        <p:blipFill rotWithShape="1">
          <a:blip r:embed="rId36"/>
          <a:srcRect l="1669" t="16747" r="44608" b="33331"/>
          <a:stretch/>
        </p:blipFill>
        <p:spPr>
          <a:xfrm>
            <a:off x="1148240" y="6474658"/>
            <a:ext cx="4781939" cy="2493243"/>
          </a:xfrm>
          <a:prstGeom prst="rect">
            <a:avLst/>
          </a:prstGeom>
          <a:ln w="57150">
            <a:solidFill>
              <a:srgbClr val="259B47"/>
            </a:solidFill>
          </a:ln>
        </p:spPr>
      </p:pic>
      <p:pic>
        <p:nvPicPr>
          <p:cNvPr id="114" name="Graphic 113" descr="Cursor with solid fill">
            <a:extLst>
              <a:ext uri="{FF2B5EF4-FFF2-40B4-BE49-F238E27FC236}">
                <a16:creationId xmlns:a16="http://schemas.microsoft.com/office/drawing/2014/main" id="{328B0B4A-8CB3-8EA2-761D-905D94D2907D}"/>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3690257" y="4514938"/>
            <a:ext cx="914400" cy="914400"/>
          </a:xfrm>
          <a:prstGeom prst="rect">
            <a:avLst/>
          </a:prstGeom>
        </p:spPr>
      </p:pic>
      <p:pic>
        <p:nvPicPr>
          <p:cNvPr id="115" name="Graphic 114" descr="Cursor with solid fill">
            <a:extLst>
              <a:ext uri="{FF2B5EF4-FFF2-40B4-BE49-F238E27FC236}">
                <a16:creationId xmlns:a16="http://schemas.microsoft.com/office/drawing/2014/main" id="{68FBAF18-2B3A-AC17-2E42-8B2E7104F5FC}"/>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5195420" y="8656049"/>
            <a:ext cx="914400" cy="914400"/>
          </a:xfrm>
          <a:prstGeom prst="rect">
            <a:avLst/>
          </a:prstGeom>
        </p:spPr>
      </p:pic>
    </p:spTree>
    <p:extLst>
      <p:ext uri="{BB962C8B-B14F-4D97-AF65-F5344CB8AC3E}">
        <p14:creationId xmlns:p14="http://schemas.microsoft.com/office/powerpoint/2010/main" val="2053078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13</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01489"/>
            <a:ext cx="3056862" cy="584775"/>
          </a:xfrm>
          <a:prstGeom prst="rect">
            <a:avLst/>
          </a:prstGeom>
          <a:noFill/>
        </p:spPr>
        <p:txBody>
          <a:bodyPr wrap="none" rtlCol="0">
            <a:spAutoFit/>
          </a:bodyPr>
          <a:lstStyle/>
          <a:p>
            <a:r>
              <a:rPr lang="en-US" sz="3200" b="1" dirty="0"/>
              <a:t>DATA ANALYSIS</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281388"/>
            <a:ext cx="5670628" cy="1200329"/>
          </a:xfrm>
          <a:prstGeom prst="rect">
            <a:avLst/>
          </a:prstGeom>
          <a:noFill/>
        </p:spPr>
        <p:txBody>
          <a:bodyPr wrap="square" rtlCol="0">
            <a:spAutoFit/>
          </a:bodyPr>
          <a:lstStyle/>
          <a:p>
            <a:pPr>
              <a:spcAft>
                <a:spcPts val="500"/>
              </a:spcAft>
            </a:pPr>
            <a:r>
              <a:rPr lang="en-US" sz="2400" b="1" dirty="0">
                <a:solidFill>
                  <a:srgbClr val="259B47"/>
                </a:solidFill>
              </a:rPr>
              <a:t>STEP 3: </a:t>
            </a:r>
            <a:r>
              <a:rPr lang="en-US" sz="2400" dirty="0"/>
              <a:t>NAVIGATE TO ‘MAP AND 					  CONTROL’ TO VISUALISE YOUR 			  FIELD</a:t>
            </a:r>
          </a:p>
        </p:txBody>
      </p:sp>
      <p:pic>
        <p:nvPicPr>
          <p:cNvPr id="109" name="Picture 108" descr="A screenshot of a map&#10;&#10;Description automatically generated">
            <a:extLst>
              <a:ext uri="{FF2B5EF4-FFF2-40B4-BE49-F238E27FC236}">
                <a16:creationId xmlns:a16="http://schemas.microsoft.com/office/drawing/2014/main" id="{DB651E2D-2168-91AA-B3AC-758231148408}"/>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995" r="1116"/>
          <a:stretch/>
        </p:blipFill>
        <p:spPr>
          <a:xfrm>
            <a:off x="439381" y="2806246"/>
            <a:ext cx="5930179" cy="2724852"/>
          </a:xfrm>
          <a:prstGeom prst="rect">
            <a:avLst/>
          </a:prstGeom>
          <a:ln w="57150">
            <a:solidFill>
              <a:srgbClr val="259B47"/>
            </a:solidFill>
          </a:ln>
        </p:spPr>
      </p:pic>
      <p:pic>
        <p:nvPicPr>
          <p:cNvPr id="110" name="Graphic 109" descr="Cursor with solid fill">
            <a:extLst>
              <a:ext uri="{FF2B5EF4-FFF2-40B4-BE49-F238E27FC236}">
                <a16:creationId xmlns:a16="http://schemas.microsoft.com/office/drawing/2014/main" id="{A140F4B7-FCA5-B7E5-93A8-7999B53B64E3}"/>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1028701" y="3678220"/>
            <a:ext cx="914400" cy="914400"/>
          </a:xfrm>
          <a:prstGeom prst="rect">
            <a:avLst/>
          </a:prstGeom>
        </p:spPr>
      </p:pic>
      <p:sp>
        <p:nvSpPr>
          <p:cNvPr id="113" name="TextBox 112">
            <a:extLst>
              <a:ext uri="{FF2B5EF4-FFF2-40B4-BE49-F238E27FC236}">
                <a16:creationId xmlns:a16="http://schemas.microsoft.com/office/drawing/2014/main" id="{09406915-0263-7ECF-41F4-FE7B415FDC5D}"/>
              </a:ext>
            </a:extLst>
          </p:cNvPr>
          <p:cNvSpPr txBox="1"/>
          <p:nvPr/>
        </p:nvSpPr>
        <p:spPr>
          <a:xfrm>
            <a:off x="652189" y="5893677"/>
            <a:ext cx="5654083" cy="2308324"/>
          </a:xfrm>
          <a:prstGeom prst="rect">
            <a:avLst/>
          </a:prstGeom>
          <a:noFill/>
        </p:spPr>
        <p:txBody>
          <a:bodyPr wrap="square" rtlCol="0">
            <a:spAutoFit/>
          </a:bodyPr>
          <a:lstStyle/>
          <a:p>
            <a:r>
              <a:rPr lang="en-US" dirty="0"/>
              <a:t>The DAISY map aids to visualize the images taken of your field. Here you may choose which type of field characteristics you would like to analyze along with which identified species you would like to visualize.</a:t>
            </a:r>
          </a:p>
          <a:p>
            <a:endParaRPr lang="en-US" dirty="0"/>
          </a:p>
          <a:p>
            <a:r>
              <a:rPr lang="en-US" dirty="0"/>
              <a:t>In the example, all the uploaded images contain grass as is indicated by the green circles surrounding the data points.</a:t>
            </a:r>
          </a:p>
        </p:txBody>
      </p:sp>
    </p:spTree>
    <p:extLst>
      <p:ext uri="{BB962C8B-B14F-4D97-AF65-F5344CB8AC3E}">
        <p14:creationId xmlns:p14="http://schemas.microsoft.com/office/powerpoint/2010/main" val="3517192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14</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50476"/>
            <a:ext cx="3056862" cy="584775"/>
          </a:xfrm>
          <a:prstGeom prst="rect">
            <a:avLst/>
          </a:prstGeom>
          <a:noFill/>
        </p:spPr>
        <p:txBody>
          <a:bodyPr wrap="none" rtlCol="0">
            <a:spAutoFit/>
          </a:bodyPr>
          <a:lstStyle/>
          <a:p>
            <a:r>
              <a:rPr lang="en-US" sz="3200" b="1" dirty="0"/>
              <a:t>DATA ANALYSIS</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330375"/>
            <a:ext cx="5670628" cy="461665"/>
          </a:xfrm>
          <a:prstGeom prst="rect">
            <a:avLst/>
          </a:prstGeom>
          <a:noFill/>
        </p:spPr>
        <p:txBody>
          <a:bodyPr wrap="square" lIns="91440" tIns="45720" rIns="91440" bIns="45720" rtlCol="0" anchor="t">
            <a:spAutoFit/>
          </a:bodyPr>
          <a:lstStyle/>
          <a:p>
            <a:pPr>
              <a:spcAft>
                <a:spcPts val="500"/>
              </a:spcAft>
            </a:pPr>
            <a:r>
              <a:rPr lang="en-US" sz="2400" b="1" dirty="0">
                <a:solidFill>
                  <a:srgbClr val="259B47"/>
                </a:solidFill>
              </a:rPr>
              <a:t>STEP 4: </a:t>
            </a:r>
            <a:r>
              <a:rPr lang="en-US" sz="2400" dirty="0"/>
              <a:t>SELECT A  FIELD TO INVESTIGATE  </a:t>
            </a:r>
          </a:p>
        </p:txBody>
      </p:sp>
      <p:pic>
        <p:nvPicPr>
          <p:cNvPr id="106" name="Picture 105" descr="A white background with black text and black text&#10;&#10;Description automatically generated">
            <a:extLst>
              <a:ext uri="{FF2B5EF4-FFF2-40B4-BE49-F238E27FC236}">
                <a16:creationId xmlns:a16="http://schemas.microsoft.com/office/drawing/2014/main" id="{3831BD92-4466-30A6-6CD3-3FAE8F33E018}"/>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1654505" y="2693732"/>
            <a:ext cx="3548990" cy="2421446"/>
          </a:xfrm>
          <a:prstGeom prst="rect">
            <a:avLst/>
          </a:prstGeom>
          <a:ln w="57150">
            <a:solidFill>
              <a:srgbClr val="259B47"/>
            </a:solidFill>
          </a:ln>
        </p:spPr>
      </p:pic>
      <p:pic>
        <p:nvPicPr>
          <p:cNvPr id="108" name="Picture 107" descr="A screenshot of a cell phone&#10;&#10;Description automatically generated">
            <a:extLst>
              <a:ext uri="{FF2B5EF4-FFF2-40B4-BE49-F238E27FC236}">
                <a16:creationId xmlns:a16="http://schemas.microsoft.com/office/drawing/2014/main" id="{82D2BE19-34D3-07D3-B3E9-243A352ACBF9}"/>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839490" y="6256244"/>
            <a:ext cx="5179021" cy="1954728"/>
          </a:xfrm>
          <a:prstGeom prst="rect">
            <a:avLst/>
          </a:prstGeom>
          <a:ln w="57150">
            <a:solidFill>
              <a:srgbClr val="259B47"/>
            </a:solidFill>
          </a:ln>
        </p:spPr>
      </p:pic>
      <p:sp>
        <p:nvSpPr>
          <p:cNvPr id="111" name="TextBox 110">
            <a:extLst>
              <a:ext uri="{FF2B5EF4-FFF2-40B4-BE49-F238E27FC236}">
                <a16:creationId xmlns:a16="http://schemas.microsoft.com/office/drawing/2014/main" id="{2ED29022-9481-63FB-1572-7D83A06BDBAD}"/>
              </a:ext>
            </a:extLst>
          </p:cNvPr>
          <p:cNvSpPr txBox="1"/>
          <p:nvPr/>
        </p:nvSpPr>
        <p:spPr>
          <a:xfrm>
            <a:off x="666612" y="1778904"/>
            <a:ext cx="5654083" cy="646331"/>
          </a:xfrm>
          <a:prstGeom prst="rect">
            <a:avLst/>
          </a:prstGeom>
          <a:noFill/>
        </p:spPr>
        <p:txBody>
          <a:bodyPr wrap="square" lIns="91440" tIns="45720" rIns="91440" bIns="45720" rtlCol="0" anchor="t">
            <a:spAutoFit/>
          </a:bodyPr>
          <a:lstStyle/>
          <a:p>
            <a:r>
              <a:rPr lang="en-US" dirty="0"/>
              <a:t>The proportion of images in which each category has been found is summarized on the right-hand side. </a:t>
            </a:r>
          </a:p>
        </p:txBody>
      </p:sp>
      <p:sp>
        <p:nvSpPr>
          <p:cNvPr id="112" name="TextBox 111">
            <a:extLst>
              <a:ext uri="{FF2B5EF4-FFF2-40B4-BE49-F238E27FC236}">
                <a16:creationId xmlns:a16="http://schemas.microsoft.com/office/drawing/2014/main" id="{AC39670F-2D07-EBF1-CD94-3C1BB4AE3CA5}"/>
              </a:ext>
            </a:extLst>
          </p:cNvPr>
          <p:cNvSpPr txBox="1"/>
          <p:nvPr/>
        </p:nvSpPr>
        <p:spPr>
          <a:xfrm>
            <a:off x="751039" y="5543959"/>
            <a:ext cx="5654083" cy="646331"/>
          </a:xfrm>
          <a:prstGeom prst="rect">
            <a:avLst/>
          </a:prstGeom>
          <a:noFill/>
        </p:spPr>
        <p:txBody>
          <a:bodyPr wrap="square" rtlCol="0">
            <a:spAutoFit/>
          </a:bodyPr>
          <a:lstStyle/>
          <a:p>
            <a:r>
              <a:rPr lang="en-US" dirty="0"/>
              <a:t>When sufficient images containing clover have been captured, nitrogen insights will become available.</a:t>
            </a:r>
          </a:p>
        </p:txBody>
      </p:sp>
      <p:pic>
        <p:nvPicPr>
          <p:cNvPr id="114" name="Graphic 113" descr="Cursor with solid fill">
            <a:extLst>
              <a:ext uri="{FF2B5EF4-FFF2-40B4-BE49-F238E27FC236}">
                <a16:creationId xmlns:a16="http://schemas.microsoft.com/office/drawing/2014/main" id="{8947741D-DB71-5CA4-B9FA-A245B14CFB20}"/>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flipH="1">
            <a:off x="2058441" y="6177154"/>
            <a:ext cx="914400" cy="914400"/>
          </a:xfrm>
          <a:prstGeom prst="rect">
            <a:avLst/>
          </a:prstGeom>
        </p:spPr>
      </p:pic>
    </p:spTree>
    <p:extLst>
      <p:ext uri="{BB962C8B-B14F-4D97-AF65-F5344CB8AC3E}">
        <p14:creationId xmlns:p14="http://schemas.microsoft.com/office/powerpoint/2010/main" val="3141044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15</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50476"/>
            <a:ext cx="3056862" cy="584775"/>
          </a:xfrm>
          <a:prstGeom prst="rect">
            <a:avLst/>
          </a:prstGeom>
          <a:noFill/>
        </p:spPr>
        <p:txBody>
          <a:bodyPr wrap="none" rtlCol="0">
            <a:spAutoFit/>
          </a:bodyPr>
          <a:lstStyle/>
          <a:p>
            <a:r>
              <a:rPr lang="en-US" sz="3200" b="1" dirty="0"/>
              <a:t>DATA ANALYSIS</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330375"/>
            <a:ext cx="5670628" cy="1200329"/>
          </a:xfrm>
          <a:prstGeom prst="rect">
            <a:avLst/>
          </a:prstGeom>
          <a:noFill/>
        </p:spPr>
        <p:txBody>
          <a:bodyPr wrap="square" lIns="91440" tIns="45720" rIns="91440" bIns="45720" rtlCol="0" anchor="t">
            <a:spAutoFit/>
          </a:bodyPr>
          <a:lstStyle/>
          <a:p>
            <a:pPr>
              <a:spcAft>
                <a:spcPts val="500"/>
              </a:spcAft>
            </a:pPr>
            <a:r>
              <a:rPr lang="en-US" sz="2400" b="1" dirty="0">
                <a:solidFill>
                  <a:srgbClr val="259B47"/>
                </a:solidFill>
              </a:rPr>
              <a:t>STEP 5: </a:t>
            </a:r>
            <a:r>
              <a:rPr lang="en-US" sz="2400" dirty="0"/>
              <a:t>SELECT AN IMAGE TO 				  		  INVESTIGATE. SELECT ACTIVATE 			  OVERLAY</a:t>
            </a:r>
          </a:p>
        </p:txBody>
      </p:sp>
      <p:pic>
        <p:nvPicPr>
          <p:cNvPr id="110" name="Picture 109" descr="A close-up of a round rock in the grass&#10;&#10;Description automatically generated">
            <a:extLst>
              <a:ext uri="{FF2B5EF4-FFF2-40B4-BE49-F238E27FC236}">
                <a16:creationId xmlns:a16="http://schemas.microsoft.com/office/drawing/2014/main" id="{111B3FD1-FDE8-126F-5786-50905176C655}"/>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604643" y="2660169"/>
            <a:ext cx="2684634" cy="3710698"/>
          </a:xfrm>
          <a:prstGeom prst="rect">
            <a:avLst/>
          </a:prstGeom>
          <a:ln w="57150">
            <a:solidFill>
              <a:srgbClr val="259B47"/>
            </a:solidFill>
          </a:ln>
        </p:spPr>
      </p:pic>
      <p:pic>
        <p:nvPicPr>
          <p:cNvPr id="115" name="Picture 114">
            <a:extLst>
              <a:ext uri="{FF2B5EF4-FFF2-40B4-BE49-F238E27FC236}">
                <a16:creationId xmlns:a16="http://schemas.microsoft.com/office/drawing/2014/main" id="{61FAB7AC-7DEB-5F79-E785-95E69827000A}"/>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3626347" y="2660499"/>
            <a:ext cx="2685600" cy="3710368"/>
          </a:xfrm>
          <a:prstGeom prst="rect">
            <a:avLst/>
          </a:prstGeom>
          <a:ln w="57150">
            <a:solidFill>
              <a:srgbClr val="259B47"/>
            </a:solidFill>
          </a:ln>
        </p:spPr>
      </p:pic>
      <p:pic>
        <p:nvPicPr>
          <p:cNvPr id="116" name="Graphic 115" descr="Cursor with solid fill">
            <a:extLst>
              <a:ext uri="{FF2B5EF4-FFF2-40B4-BE49-F238E27FC236}">
                <a16:creationId xmlns:a16="http://schemas.microsoft.com/office/drawing/2014/main" id="{92163EAC-787E-3084-83E0-DE295E4AEAD3}"/>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flipH="1">
            <a:off x="267573" y="5913667"/>
            <a:ext cx="914400" cy="914400"/>
          </a:xfrm>
          <a:prstGeom prst="rect">
            <a:avLst/>
          </a:prstGeom>
        </p:spPr>
      </p:pic>
      <p:sp>
        <p:nvSpPr>
          <p:cNvPr id="117" name="TextBox 116">
            <a:extLst>
              <a:ext uri="{FF2B5EF4-FFF2-40B4-BE49-F238E27FC236}">
                <a16:creationId xmlns:a16="http://schemas.microsoft.com/office/drawing/2014/main" id="{9D059FC9-738C-B8B8-CE9F-A043AAA99445}"/>
              </a:ext>
            </a:extLst>
          </p:cNvPr>
          <p:cNvSpPr txBox="1"/>
          <p:nvPr/>
        </p:nvSpPr>
        <p:spPr>
          <a:xfrm>
            <a:off x="751039" y="6802371"/>
            <a:ext cx="5654083" cy="2031325"/>
          </a:xfrm>
          <a:prstGeom prst="rect">
            <a:avLst/>
          </a:prstGeom>
          <a:noFill/>
        </p:spPr>
        <p:txBody>
          <a:bodyPr wrap="square" lIns="91440" tIns="45720" rIns="91440" bIns="45720" rtlCol="0" anchor="t">
            <a:spAutoFit/>
          </a:bodyPr>
          <a:lstStyle/>
          <a:p>
            <a:r>
              <a:rPr lang="en-US" dirty="0"/>
              <a:t>To investigate how DAISY has classified an image into a specific category, select ‘ACTIVATE OVERLAY’. The red overlay indicates where DAISY has predicted that this category exists in the image. The more intense the red square, the higher the probability.</a:t>
            </a:r>
          </a:p>
          <a:p>
            <a:endParaRPr lang="en-US" dirty="0"/>
          </a:p>
          <a:p>
            <a:r>
              <a:rPr lang="en-US" dirty="0"/>
              <a:t>In the example, the category of interest was dung.</a:t>
            </a:r>
          </a:p>
        </p:txBody>
      </p:sp>
    </p:spTree>
    <p:extLst>
      <p:ext uri="{BB962C8B-B14F-4D97-AF65-F5344CB8AC3E}">
        <p14:creationId xmlns:p14="http://schemas.microsoft.com/office/powerpoint/2010/main" val="3946424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16</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621772"/>
            <a:ext cx="2183803" cy="584775"/>
          </a:xfrm>
          <a:prstGeom prst="rect">
            <a:avLst/>
          </a:prstGeom>
          <a:noFill/>
        </p:spPr>
        <p:txBody>
          <a:bodyPr wrap="none" lIns="91440" tIns="45720" rIns="91440" bIns="45720" rtlCol="0" anchor="t">
            <a:spAutoFit/>
          </a:bodyPr>
          <a:lstStyle/>
          <a:p>
            <a:r>
              <a:rPr lang="en-US" sz="3200" b="1"/>
              <a:t>DISPOSAL</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201671"/>
            <a:ext cx="4353884" cy="895117"/>
          </a:xfrm>
          <a:prstGeom prst="rect">
            <a:avLst/>
          </a:prstGeom>
          <a:noFill/>
        </p:spPr>
        <p:txBody>
          <a:bodyPr wrap="none" lIns="91440" tIns="45720" rIns="91440" bIns="45720" rtlCol="0" anchor="t">
            <a:spAutoFit/>
          </a:bodyPr>
          <a:lstStyle/>
          <a:p>
            <a:pPr>
              <a:spcAft>
                <a:spcPts val="500"/>
              </a:spcAft>
            </a:pPr>
            <a:r>
              <a:rPr lang="en-US" sz="2400" b="1" dirty="0">
                <a:solidFill>
                  <a:srgbClr val="259B47"/>
                </a:solidFill>
              </a:rPr>
              <a:t>STEP 1:</a:t>
            </a:r>
            <a:r>
              <a:rPr lang="en-US" sz="2400" dirty="0">
                <a:solidFill>
                  <a:srgbClr val="259B47"/>
                </a:solidFill>
              </a:rPr>
              <a:t> </a:t>
            </a:r>
            <a:r>
              <a:rPr lang="en-US" sz="2400" dirty="0"/>
              <a:t>REMOVE COLLAR AND </a:t>
            </a:r>
            <a:endParaRPr lang="en-US" dirty="0"/>
          </a:p>
          <a:p>
            <a:pPr>
              <a:spcAft>
                <a:spcPts val="500"/>
              </a:spcAft>
            </a:pPr>
            <a:r>
              <a:rPr lang="en-US" sz="2400" dirty="0"/>
              <a:t>                 DETACH OUTER CASE</a:t>
            </a:r>
          </a:p>
        </p:txBody>
      </p:sp>
      <p:sp>
        <p:nvSpPr>
          <p:cNvPr id="106" name="TextBox 105">
            <a:extLst>
              <a:ext uri="{FF2B5EF4-FFF2-40B4-BE49-F238E27FC236}">
                <a16:creationId xmlns:a16="http://schemas.microsoft.com/office/drawing/2014/main" id="{C0C8C023-F9F1-B8C2-AD9D-C94B6BD01690}"/>
              </a:ext>
            </a:extLst>
          </p:cNvPr>
          <p:cNvSpPr txBox="1"/>
          <p:nvPr/>
        </p:nvSpPr>
        <p:spPr>
          <a:xfrm>
            <a:off x="657447" y="2080972"/>
            <a:ext cx="5616366" cy="646331"/>
          </a:xfrm>
          <a:prstGeom prst="rect">
            <a:avLst/>
          </a:prstGeom>
          <a:noFill/>
        </p:spPr>
        <p:txBody>
          <a:bodyPr wrap="square" lIns="91440" tIns="45720" rIns="91440" bIns="45720" rtlCol="0" anchor="t">
            <a:spAutoFit/>
          </a:bodyPr>
          <a:lstStyle/>
          <a:p>
            <a:pPr algn="just"/>
            <a:r>
              <a:rPr lang="en-US" dirty="0"/>
              <a:t>Remove the collar from the cow and slide off the sensor. </a:t>
            </a:r>
          </a:p>
        </p:txBody>
      </p:sp>
      <p:sp>
        <p:nvSpPr>
          <p:cNvPr id="107" name="TextBox 106">
            <a:extLst>
              <a:ext uri="{FF2B5EF4-FFF2-40B4-BE49-F238E27FC236}">
                <a16:creationId xmlns:a16="http://schemas.microsoft.com/office/drawing/2014/main" id="{82194807-278C-95E9-0889-E18CF4D8902E}"/>
              </a:ext>
            </a:extLst>
          </p:cNvPr>
          <p:cNvSpPr txBox="1"/>
          <p:nvPr/>
        </p:nvSpPr>
        <p:spPr>
          <a:xfrm>
            <a:off x="5200643" y="3429965"/>
            <a:ext cx="171856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Collar slip:</a:t>
            </a:r>
          </a:p>
          <a:p>
            <a:pPr algn="ctr"/>
            <a:r>
              <a:rPr lang="en-US" dirty="0"/>
              <a:t>Nylon</a:t>
            </a:r>
          </a:p>
          <a:p>
            <a:pPr algn="ctr"/>
            <a:r>
              <a:rPr lang="en-US" dirty="0"/>
              <a:t>Recyclable</a:t>
            </a:r>
          </a:p>
        </p:txBody>
      </p:sp>
      <p:sp>
        <p:nvSpPr>
          <p:cNvPr id="108" name="TextBox 107">
            <a:extLst>
              <a:ext uri="{FF2B5EF4-FFF2-40B4-BE49-F238E27FC236}">
                <a16:creationId xmlns:a16="http://schemas.microsoft.com/office/drawing/2014/main" id="{BCF06BEF-FEAD-6ACE-ACF9-33A28FF12BF7}"/>
              </a:ext>
            </a:extLst>
          </p:cNvPr>
          <p:cNvSpPr txBox="1"/>
          <p:nvPr/>
        </p:nvSpPr>
        <p:spPr>
          <a:xfrm>
            <a:off x="4877763" y="6577280"/>
            <a:ext cx="171856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Gasket:</a:t>
            </a:r>
          </a:p>
          <a:p>
            <a:pPr algn="ctr"/>
            <a:r>
              <a:rPr lang="en-US" dirty="0"/>
              <a:t>Rubber</a:t>
            </a:r>
          </a:p>
          <a:p>
            <a:pPr algn="ctr"/>
            <a:r>
              <a:rPr lang="en-US" dirty="0"/>
              <a:t>Recyclable</a:t>
            </a:r>
          </a:p>
        </p:txBody>
      </p:sp>
      <p:sp>
        <p:nvSpPr>
          <p:cNvPr id="110" name="TextBox 109">
            <a:extLst>
              <a:ext uri="{FF2B5EF4-FFF2-40B4-BE49-F238E27FC236}">
                <a16:creationId xmlns:a16="http://schemas.microsoft.com/office/drawing/2014/main" id="{6544D3C4-FEF0-88C2-A898-7773CB0A0A66}"/>
              </a:ext>
            </a:extLst>
          </p:cNvPr>
          <p:cNvSpPr txBox="1"/>
          <p:nvPr/>
        </p:nvSpPr>
        <p:spPr>
          <a:xfrm>
            <a:off x="288956" y="7376720"/>
            <a:ext cx="171856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Casing:</a:t>
            </a:r>
          </a:p>
          <a:p>
            <a:pPr algn="ctr"/>
            <a:r>
              <a:rPr lang="en-US" dirty="0"/>
              <a:t>Nylon</a:t>
            </a:r>
          </a:p>
          <a:p>
            <a:pPr algn="ctr"/>
            <a:r>
              <a:rPr lang="en-US" dirty="0"/>
              <a:t>Recyclable</a:t>
            </a:r>
          </a:p>
        </p:txBody>
      </p:sp>
      <p:sp>
        <p:nvSpPr>
          <p:cNvPr id="112" name="TextBox 111">
            <a:extLst>
              <a:ext uri="{FF2B5EF4-FFF2-40B4-BE49-F238E27FC236}">
                <a16:creationId xmlns:a16="http://schemas.microsoft.com/office/drawing/2014/main" id="{8CE36BDB-B500-5CE3-0881-9BA81EE4E908}"/>
              </a:ext>
            </a:extLst>
          </p:cNvPr>
          <p:cNvSpPr txBox="1"/>
          <p:nvPr/>
        </p:nvSpPr>
        <p:spPr>
          <a:xfrm>
            <a:off x="4906709" y="7833506"/>
            <a:ext cx="171856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Screws:</a:t>
            </a:r>
          </a:p>
          <a:p>
            <a:pPr algn="ctr"/>
            <a:r>
              <a:rPr lang="en-US" dirty="0"/>
              <a:t>Brass</a:t>
            </a:r>
          </a:p>
          <a:p>
            <a:pPr algn="ctr"/>
            <a:r>
              <a:rPr lang="en-US" dirty="0"/>
              <a:t>Recyclable</a:t>
            </a:r>
          </a:p>
        </p:txBody>
      </p:sp>
      <p:pic>
        <p:nvPicPr>
          <p:cNvPr id="114" name="Picture 113" descr="A red and black strap on a white surface&#10;&#10;Description automatically generated">
            <a:extLst>
              <a:ext uri="{FF2B5EF4-FFF2-40B4-BE49-F238E27FC236}">
                <a16:creationId xmlns:a16="http://schemas.microsoft.com/office/drawing/2014/main" id="{26992389-30A6-9AD3-B9BB-EB2394BCDB87}"/>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30136" t="11508" r="31863" b="10255"/>
          <a:stretch/>
        </p:blipFill>
        <p:spPr>
          <a:xfrm rot="16200000">
            <a:off x="2314071" y="2248870"/>
            <a:ext cx="2229857" cy="3443102"/>
          </a:xfrm>
          <a:prstGeom prst="rect">
            <a:avLst/>
          </a:prstGeom>
          <a:ln w="57150">
            <a:solidFill>
              <a:srgbClr val="259B47"/>
            </a:solidFill>
          </a:ln>
        </p:spPr>
      </p:pic>
      <p:pic>
        <p:nvPicPr>
          <p:cNvPr id="118" name="Picture 117" descr="A blue object with a round object and a grey circle&#10;&#10;Description automatically generated with medium confidence">
            <a:extLst>
              <a:ext uri="{FF2B5EF4-FFF2-40B4-BE49-F238E27FC236}">
                <a16:creationId xmlns:a16="http://schemas.microsoft.com/office/drawing/2014/main" id="{C9EE89F5-3475-EFAE-750A-0C9FEC914962}"/>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t="6799" b="7280"/>
          <a:stretch/>
        </p:blipFill>
        <p:spPr>
          <a:xfrm>
            <a:off x="2389332" y="6453390"/>
            <a:ext cx="2160000" cy="2728008"/>
          </a:xfrm>
          <a:prstGeom prst="rect">
            <a:avLst/>
          </a:prstGeom>
          <a:ln w="57150">
            <a:solidFill>
              <a:srgbClr val="259B47"/>
            </a:solidFill>
          </a:ln>
        </p:spPr>
      </p:pic>
      <p:sp>
        <p:nvSpPr>
          <p:cNvPr id="119" name="TextBox 118">
            <a:extLst>
              <a:ext uri="{FF2B5EF4-FFF2-40B4-BE49-F238E27FC236}">
                <a16:creationId xmlns:a16="http://schemas.microsoft.com/office/drawing/2014/main" id="{2C26086D-AE0A-ADAE-8C77-F502BAF5B6DA}"/>
              </a:ext>
            </a:extLst>
          </p:cNvPr>
          <p:cNvSpPr txBox="1"/>
          <p:nvPr/>
        </p:nvSpPr>
        <p:spPr>
          <a:xfrm>
            <a:off x="657447" y="5475459"/>
            <a:ext cx="6029919" cy="646331"/>
          </a:xfrm>
          <a:prstGeom prst="rect">
            <a:avLst/>
          </a:prstGeom>
          <a:noFill/>
        </p:spPr>
        <p:txBody>
          <a:bodyPr wrap="square" lIns="91440" tIns="45720" rIns="91440" bIns="45720" rtlCol="0" anchor="t">
            <a:spAutoFit/>
          </a:bodyPr>
          <a:lstStyle/>
          <a:p>
            <a:pPr algn="just"/>
            <a:r>
              <a:rPr lang="en-US" dirty="0"/>
              <a:t>Remove the brass threaded inserts and rubber O-rings to detach the sensor casing from the collar slip.</a:t>
            </a:r>
          </a:p>
        </p:txBody>
      </p:sp>
      <p:cxnSp>
        <p:nvCxnSpPr>
          <p:cNvPr id="105" name="Straight Arrow Connector 104">
            <a:extLst>
              <a:ext uri="{FF2B5EF4-FFF2-40B4-BE49-F238E27FC236}">
                <a16:creationId xmlns:a16="http://schemas.microsoft.com/office/drawing/2014/main" id="{5B279108-FC83-555D-8D27-EFB329088DAD}"/>
              </a:ext>
            </a:extLst>
          </p:cNvPr>
          <p:cNvCxnSpPr>
            <a:cxnSpLocks/>
          </p:cNvCxnSpPr>
          <p:nvPr/>
        </p:nvCxnSpPr>
        <p:spPr>
          <a:xfrm flipV="1">
            <a:off x="1651037" y="6849211"/>
            <a:ext cx="1320763" cy="745777"/>
          </a:xfrm>
          <a:prstGeom prst="straightConnector1">
            <a:avLst/>
          </a:prstGeom>
          <a:ln w="57150">
            <a:solidFill>
              <a:srgbClr val="259B47"/>
            </a:solidFill>
            <a:tailEnd type="triangle"/>
          </a:ln>
        </p:spPr>
        <p:style>
          <a:lnRef idx="1">
            <a:schemeClr val="accent6"/>
          </a:lnRef>
          <a:fillRef idx="0">
            <a:schemeClr val="accent6"/>
          </a:fillRef>
          <a:effectRef idx="0">
            <a:schemeClr val="accent6"/>
          </a:effectRef>
          <a:fontRef idx="minor">
            <a:schemeClr val="tx1"/>
          </a:fontRef>
        </p:style>
      </p:cxnSp>
      <p:cxnSp>
        <p:nvCxnSpPr>
          <p:cNvPr id="109" name="Straight Arrow Connector 108">
            <a:extLst>
              <a:ext uri="{FF2B5EF4-FFF2-40B4-BE49-F238E27FC236}">
                <a16:creationId xmlns:a16="http://schemas.microsoft.com/office/drawing/2014/main" id="{F50B2502-3373-4AD9-2562-DE995023404A}"/>
              </a:ext>
            </a:extLst>
          </p:cNvPr>
          <p:cNvCxnSpPr>
            <a:cxnSpLocks/>
          </p:cNvCxnSpPr>
          <p:nvPr/>
        </p:nvCxnSpPr>
        <p:spPr>
          <a:xfrm>
            <a:off x="1651037" y="7594988"/>
            <a:ext cx="1190214" cy="1036662"/>
          </a:xfrm>
          <a:prstGeom prst="straightConnector1">
            <a:avLst/>
          </a:prstGeom>
          <a:ln w="57150">
            <a:solidFill>
              <a:srgbClr val="259B47"/>
            </a:solidFill>
            <a:tailEnd type="triangle"/>
          </a:ln>
        </p:spPr>
        <p:style>
          <a:lnRef idx="1">
            <a:schemeClr val="accent6"/>
          </a:lnRef>
          <a:fillRef idx="0">
            <a:schemeClr val="accent6"/>
          </a:fillRef>
          <a:effectRef idx="0">
            <a:schemeClr val="accent6"/>
          </a:effectRef>
          <a:fontRef idx="minor">
            <a:schemeClr val="tx1"/>
          </a:fontRef>
        </p:style>
      </p:cxnSp>
      <p:cxnSp>
        <p:nvCxnSpPr>
          <p:cNvPr id="117" name="Straight Arrow Connector 116">
            <a:extLst>
              <a:ext uri="{FF2B5EF4-FFF2-40B4-BE49-F238E27FC236}">
                <a16:creationId xmlns:a16="http://schemas.microsoft.com/office/drawing/2014/main" id="{D1D095C4-3D61-3468-0261-34A9B0BDE02E}"/>
              </a:ext>
            </a:extLst>
          </p:cNvPr>
          <p:cNvCxnSpPr>
            <a:cxnSpLocks/>
          </p:cNvCxnSpPr>
          <p:nvPr/>
        </p:nvCxnSpPr>
        <p:spPr>
          <a:xfrm flipH="1">
            <a:off x="3886200" y="6752150"/>
            <a:ext cx="1363308" cy="656795"/>
          </a:xfrm>
          <a:prstGeom prst="straightConnector1">
            <a:avLst/>
          </a:prstGeom>
          <a:ln w="57150">
            <a:solidFill>
              <a:srgbClr val="259B47"/>
            </a:solidFill>
            <a:tailEnd type="triangle"/>
          </a:ln>
        </p:spPr>
        <p:style>
          <a:lnRef idx="1">
            <a:schemeClr val="accent6"/>
          </a:lnRef>
          <a:fillRef idx="0">
            <a:schemeClr val="accent6"/>
          </a:fillRef>
          <a:effectRef idx="0">
            <a:schemeClr val="accent6"/>
          </a:effectRef>
          <a:fontRef idx="minor">
            <a:schemeClr val="tx1"/>
          </a:fontRef>
        </p:style>
      </p:cxnSp>
      <p:cxnSp>
        <p:nvCxnSpPr>
          <p:cNvPr id="121" name="Straight Arrow Connector 120">
            <a:extLst>
              <a:ext uri="{FF2B5EF4-FFF2-40B4-BE49-F238E27FC236}">
                <a16:creationId xmlns:a16="http://schemas.microsoft.com/office/drawing/2014/main" id="{79ED5295-A4D1-F900-2A25-DB6396B4C8D5}"/>
              </a:ext>
            </a:extLst>
          </p:cNvPr>
          <p:cNvCxnSpPr>
            <a:cxnSpLocks/>
          </p:cNvCxnSpPr>
          <p:nvPr/>
        </p:nvCxnSpPr>
        <p:spPr>
          <a:xfrm flipH="1" flipV="1">
            <a:off x="3837335" y="7900749"/>
            <a:ext cx="1440759" cy="111857"/>
          </a:xfrm>
          <a:prstGeom prst="straightConnector1">
            <a:avLst/>
          </a:prstGeom>
          <a:ln w="57150">
            <a:solidFill>
              <a:srgbClr val="259B47"/>
            </a:solidFill>
            <a:tailEnd type="triangle"/>
          </a:ln>
        </p:spPr>
        <p:style>
          <a:lnRef idx="1">
            <a:schemeClr val="accent6"/>
          </a:lnRef>
          <a:fillRef idx="0">
            <a:schemeClr val="accent6"/>
          </a:fillRef>
          <a:effectRef idx="0">
            <a:schemeClr val="accent6"/>
          </a:effectRef>
          <a:fontRef idx="minor">
            <a:schemeClr val="tx1"/>
          </a:fontRef>
        </p:style>
      </p:cxnSp>
      <p:cxnSp>
        <p:nvCxnSpPr>
          <p:cNvPr id="111" name="Straight Arrow Connector 110">
            <a:extLst>
              <a:ext uri="{FF2B5EF4-FFF2-40B4-BE49-F238E27FC236}">
                <a16:creationId xmlns:a16="http://schemas.microsoft.com/office/drawing/2014/main" id="{0FB12838-5D45-25AA-D868-2A5F6990CC82}"/>
              </a:ext>
            </a:extLst>
          </p:cNvPr>
          <p:cNvCxnSpPr>
            <a:cxnSpLocks/>
          </p:cNvCxnSpPr>
          <p:nvPr/>
        </p:nvCxnSpPr>
        <p:spPr>
          <a:xfrm flipH="1">
            <a:off x="4945006" y="3619773"/>
            <a:ext cx="474895" cy="549541"/>
          </a:xfrm>
          <a:prstGeom prst="straightConnector1">
            <a:avLst/>
          </a:prstGeom>
          <a:ln w="57150">
            <a:solidFill>
              <a:srgbClr val="259B47"/>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669273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17</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83133"/>
            <a:ext cx="2183803" cy="584775"/>
          </a:xfrm>
          <a:prstGeom prst="rect">
            <a:avLst/>
          </a:prstGeom>
          <a:noFill/>
        </p:spPr>
        <p:txBody>
          <a:bodyPr wrap="none" lIns="91440" tIns="45720" rIns="91440" bIns="45720" rtlCol="0" anchor="t">
            <a:spAutoFit/>
          </a:bodyPr>
          <a:lstStyle/>
          <a:p>
            <a:r>
              <a:rPr lang="en-US" sz="3200" b="1"/>
              <a:t>DISPOSAL</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363032"/>
            <a:ext cx="5150769" cy="895117"/>
          </a:xfrm>
          <a:prstGeom prst="rect">
            <a:avLst/>
          </a:prstGeom>
          <a:noFill/>
        </p:spPr>
        <p:txBody>
          <a:bodyPr wrap="none" lIns="91440" tIns="45720" rIns="91440" bIns="45720" rtlCol="0" anchor="t">
            <a:spAutoFit/>
          </a:bodyPr>
          <a:lstStyle/>
          <a:p>
            <a:pPr>
              <a:spcAft>
                <a:spcPts val="500"/>
              </a:spcAft>
            </a:pPr>
            <a:r>
              <a:rPr lang="en-US" sz="2400" b="1" dirty="0">
                <a:solidFill>
                  <a:srgbClr val="259B47"/>
                </a:solidFill>
              </a:rPr>
              <a:t>STEP 2:</a:t>
            </a:r>
            <a:r>
              <a:rPr lang="en-US" sz="2400" dirty="0">
                <a:solidFill>
                  <a:srgbClr val="259B47"/>
                </a:solidFill>
              </a:rPr>
              <a:t> </a:t>
            </a:r>
            <a:r>
              <a:rPr lang="en-US" sz="2400" dirty="0"/>
              <a:t>REMOVE AND RECYCLE</a:t>
            </a:r>
            <a:endParaRPr lang="en-US" dirty="0"/>
          </a:p>
          <a:p>
            <a:pPr>
              <a:spcAft>
                <a:spcPts val="500"/>
              </a:spcAft>
            </a:pPr>
            <a:r>
              <a:rPr lang="en-US" sz="2400" dirty="0"/>
              <a:t>                 ELECTRONIC COMPONENTS</a:t>
            </a:r>
            <a:endParaRPr lang="en-US" dirty="0"/>
          </a:p>
        </p:txBody>
      </p:sp>
      <p:sp>
        <p:nvSpPr>
          <p:cNvPr id="106" name="TextBox 105">
            <a:extLst>
              <a:ext uri="{FF2B5EF4-FFF2-40B4-BE49-F238E27FC236}">
                <a16:creationId xmlns:a16="http://schemas.microsoft.com/office/drawing/2014/main" id="{C0C8C023-F9F1-B8C2-AD9D-C94B6BD01690}"/>
              </a:ext>
            </a:extLst>
          </p:cNvPr>
          <p:cNvSpPr txBox="1"/>
          <p:nvPr/>
        </p:nvSpPr>
        <p:spPr>
          <a:xfrm>
            <a:off x="657449" y="2279164"/>
            <a:ext cx="5670628" cy="1323439"/>
          </a:xfrm>
          <a:prstGeom prst="rect">
            <a:avLst/>
          </a:prstGeom>
          <a:noFill/>
        </p:spPr>
        <p:txBody>
          <a:bodyPr wrap="square" lIns="91440" tIns="45720" rIns="91440" bIns="45720" rtlCol="0" anchor="t">
            <a:spAutoFit/>
          </a:bodyPr>
          <a:lstStyle/>
          <a:p>
            <a:pPr algn="just"/>
            <a:r>
              <a:rPr lang="en-US" sz="1600" dirty="0"/>
              <a:t>Unclip the camera and SD card. </a:t>
            </a:r>
            <a:r>
              <a:rPr lang="en-US" sz="1600"/>
              <a:t>Desolder</a:t>
            </a:r>
            <a:r>
              <a:rPr lang="en-US" sz="1600" dirty="0"/>
              <a:t> the microcontroller  from the printed circuit board (PCB). Remove the batteries and GPS from their fitted components</a:t>
            </a:r>
          </a:p>
          <a:p>
            <a:pPr algn="just"/>
            <a:r>
              <a:rPr lang="en-US" sz="1600" b="1" dirty="0"/>
              <a:t>Recycle each component, along with the PCB, as E-waste.</a:t>
            </a:r>
          </a:p>
          <a:p>
            <a:pPr algn="just"/>
            <a:endParaRPr lang="en-US" sz="1600" dirty="0"/>
          </a:p>
        </p:txBody>
      </p:sp>
      <p:grpSp>
        <p:nvGrpSpPr>
          <p:cNvPr id="119" name="Group 118">
            <a:extLst>
              <a:ext uri="{FF2B5EF4-FFF2-40B4-BE49-F238E27FC236}">
                <a16:creationId xmlns:a16="http://schemas.microsoft.com/office/drawing/2014/main" id="{0724AC65-A91B-9191-8F6C-B0F209C81C95}"/>
              </a:ext>
            </a:extLst>
          </p:cNvPr>
          <p:cNvGrpSpPr/>
          <p:nvPr/>
        </p:nvGrpSpPr>
        <p:grpSpPr>
          <a:xfrm>
            <a:off x="3644776" y="3700760"/>
            <a:ext cx="3087188" cy="5210855"/>
            <a:chOff x="2154476" y="3700760"/>
            <a:chExt cx="3087188" cy="5210855"/>
          </a:xfrm>
        </p:grpSpPr>
        <p:pic>
          <p:nvPicPr>
            <p:cNvPr id="113" name="Picture 112" descr="A group of small electronic devices&#10;&#10;Description automatically generated">
              <a:extLst>
                <a:ext uri="{FF2B5EF4-FFF2-40B4-BE49-F238E27FC236}">
                  <a16:creationId xmlns:a16="http://schemas.microsoft.com/office/drawing/2014/main" id="{689A0F14-4434-56FC-5E94-20A4ED6438BC}"/>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15000" r="22763"/>
            <a:stretch/>
          </p:blipFill>
          <p:spPr>
            <a:xfrm>
              <a:off x="2154476" y="3700760"/>
              <a:ext cx="1265129" cy="5210855"/>
            </a:xfrm>
            <a:prstGeom prst="rect">
              <a:avLst/>
            </a:prstGeom>
            <a:ln w="57150">
              <a:solidFill>
                <a:srgbClr val="259B47"/>
              </a:solidFill>
            </a:ln>
          </p:spPr>
        </p:pic>
        <p:sp>
          <p:nvSpPr>
            <p:cNvPr id="114" name="TextBox 113">
              <a:extLst>
                <a:ext uri="{FF2B5EF4-FFF2-40B4-BE49-F238E27FC236}">
                  <a16:creationId xmlns:a16="http://schemas.microsoft.com/office/drawing/2014/main" id="{5A624616-1DDD-1420-7A44-492C25611831}"/>
                </a:ext>
              </a:extLst>
            </p:cNvPr>
            <p:cNvSpPr txBox="1"/>
            <p:nvPr/>
          </p:nvSpPr>
          <p:spPr>
            <a:xfrm>
              <a:off x="3529208" y="4530846"/>
              <a:ext cx="1082348" cy="369332"/>
            </a:xfrm>
            <a:prstGeom prst="rect">
              <a:avLst/>
            </a:prstGeom>
            <a:noFill/>
          </p:spPr>
          <p:txBody>
            <a:bodyPr wrap="none" rtlCol="0">
              <a:spAutoFit/>
            </a:bodyPr>
            <a:lstStyle/>
            <a:p>
              <a:r>
                <a:rPr lang="en-US"/>
                <a:t>Batteries</a:t>
              </a:r>
            </a:p>
          </p:txBody>
        </p:sp>
        <p:sp>
          <p:nvSpPr>
            <p:cNvPr id="115" name="TextBox 114">
              <a:extLst>
                <a:ext uri="{FF2B5EF4-FFF2-40B4-BE49-F238E27FC236}">
                  <a16:creationId xmlns:a16="http://schemas.microsoft.com/office/drawing/2014/main" id="{197572E2-8456-BED6-C1B5-B8C438BDCDBD}"/>
                </a:ext>
              </a:extLst>
            </p:cNvPr>
            <p:cNvSpPr txBox="1"/>
            <p:nvPr/>
          </p:nvSpPr>
          <p:spPr>
            <a:xfrm>
              <a:off x="3529208" y="5670475"/>
              <a:ext cx="1712456" cy="646331"/>
            </a:xfrm>
            <a:prstGeom prst="rect">
              <a:avLst/>
            </a:prstGeom>
            <a:noFill/>
          </p:spPr>
          <p:txBody>
            <a:bodyPr wrap="none" rtlCol="0">
              <a:spAutoFit/>
            </a:bodyPr>
            <a:lstStyle/>
            <a:p>
              <a:r>
                <a:rPr lang="en-US" dirty="0"/>
                <a:t>Microcontroller</a:t>
              </a:r>
            </a:p>
            <a:p>
              <a:r>
                <a:rPr lang="en-US" dirty="0"/>
                <a:t> unit </a:t>
              </a:r>
            </a:p>
          </p:txBody>
        </p:sp>
        <p:sp>
          <p:nvSpPr>
            <p:cNvPr id="116" name="TextBox 115">
              <a:extLst>
                <a:ext uri="{FF2B5EF4-FFF2-40B4-BE49-F238E27FC236}">
                  <a16:creationId xmlns:a16="http://schemas.microsoft.com/office/drawing/2014/main" id="{9A5F1CD4-DCE3-8046-7A2C-E8EA08AD1C97}"/>
                </a:ext>
              </a:extLst>
            </p:cNvPr>
            <p:cNvSpPr txBox="1"/>
            <p:nvPr/>
          </p:nvSpPr>
          <p:spPr>
            <a:xfrm>
              <a:off x="3529208" y="6446594"/>
              <a:ext cx="1412118" cy="369332"/>
            </a:xfrm>
            <a:prstGeom prst="rect">
              <a:avLst/>
            </a:prstGeom>
            <a:noFill/>
          </p:spPr>
          <p:txBody>
            <a:bodyPr wrap="none" rtlCol="0">
              <a:spAutoFit/>
            </a:bodyPr>
            <a:lstStyle/>
            <a:p>
              <a:r>
                <a:rPr lang="en-US"/>
                <a:t>Camera unit</a:t>
              </a:r>
            </a:p>
          </p:txBody>
        </p:sp>
        <p:sp>
          <p:nvSpPr>
            <p:cNvPr id="117" name="TextBox 116">
              <a:extLst>
                <a:ext uri="{FF2B5EF4-FFF2-40B4-BE49-F238E27FC236}">
                  <a16:creationId xmlns:a16="http://schemas.microsoft.com/office/drawing/2014/main" id="{DA6E68BA-AB27-346D-03A9-0E9BBEFC7761}"/>
                </a:ext>
              </a:extLst>
            </p:cNvPr>
            <p:cNvSpPr txBox="1"/>
            <p:nvPr/>
          </p:nvSpPr>
          <p:spPr>
            <a:xfrm>
              <a:off x="3529208" y="7490931"/>
              <a:ext cx="1042273" cy="369332"/>
            </a:xfrm>
            <a:prstGeom prst="rect">
              <a:avLst/>
            </a:prstGeom>
            <a:noFill/>
          </p:spPr>
          <p:txBody>
            <a:bodyPr wrap="square" rtlCol="0">
              <a:spAutoFit/>
            </a:bodyPr>
            <a:lstStyle/>
            <a:p>
              <a:r>
                <a:rPr lang="en-US"/>
                <a:t>GPS unit</a:t>
              </a:r>
            </a:p>
          </p:txBody>
        </p:sp>
        <p:sp>
          <p:nvSpPr>
            <p:cNvPr id="118" name="TextBox 117">
              <a:extLst>
                <a:ext uri="{FF2B5EF4-FFF2-40B4-BE49-F238E27FC236}">
                  <a16:creationId xmlns:a16="http://schemas.microsoft.com/office/drawing/2014/main" id="{92648058-D4FB-5AB0-2844-27A71BD28FCA}"/>
                </a:ext>
              </a:extLst>
            </p:cNvPr>
            <p:cNvSpPr txBox="1"/>
            <p:nvPr/>
          </p:nvSpPr>
          <p:spPr>
            <a:xfrm>
              <a:off x="3529208" y="8467594"/>
              <a:ext cx="967252" cy="369332"/>
            </a:xfrm>
            <a:prstGeom prst="rect">
              <a:avLst/>
            </a:prstGeom>
            <a:noFill/>
          </p:spPr>
          <p:txBody>
            <a:bodyPr wrap="none" rtlCol="0">
              <a:spAutoFit/>
            </a:bodyPr>
            <a:lstStyle/>
            <a:p>
              <a:r>
                <a:rPr lang="en-US"/>
                <a:t>SD card</a:t>
              </a:r>
            </a:p>
          </p:txBody>
        </p:sp>
      </p:grpSp>
      <p:pic>
        <p:nvPicPr>
          <p:cNvPr id="107" name="Picture 106" descr="A small circuit board with a small chip&#10;&#10;Description automatically generated with medium confidence">
            <a:extLst>
              <a:ext uri="{FF2B5EF4-FFF2-40B4-BE49-F238E27FC236}">
                <a16:creationId xmlns:a16="http://schemas.microsoft.com/office/drawing/2014/main" id="{AE244012-61FA-1F45-837E-6733D3D10575}"/>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45143" t="25757" r="32851" b="25132"/>
          <a:stretch/>
        </p:blipFill>
        <p:spPr>
          <a:xfrm rot="10800000">
            <a:off x="579989" y="4794529"/>
            <a:ext cx="2006657" cy="3368025"/>
          </a:xfrm>
          <a:prstGeom prst="rect">
            <a:avLst/>
          </a:prstGeom>
          <a:ln w="57150">
            <a:solidFill>
              <a:srgbClr val="259B47"/>
            </a:solidFill>
          </a:ln>
        </p:spPr>
      </p:pic>
      <p:cxnSp>
        <p:nvCxnSpPr>
          <p:cNvPr id="109" name="Straight Arrow Connector 108">
            <a:extLst>
              <a:ext uri="{FF2B5EF4-FFF2-40B4-BE49-F238E27FC236}">
                <a16:creationId xmlns:a16="http://schemas.microsoft.com/office/drawing/2014/main" id="{893B939B-595B-2384-4DCF-BDFFBE2849EE}"/>
              </a:ext>
            </a:extLst>
          </p:cNvPr>
          <p:cNvCxnSpPr>
            <a:stCxn id="107" idx="1"/>
          </p:cNvCxnSpPr>
          <p:nvPr/>
        </p:nvCxnSpPr>
        <p:spPr>
          <a:xfrm flipV="1">
            <a:off x="2586646" y="5993640"/>
            <a:ext cx="1476590" cy="484901"/>
          </a:xfrm>
          <a:prstGeom prst="straightConnector1">
            <a:avLst/>
          </a:prstGeom>
          <a:ln w="57150">
            <a:solidFill>
              <a:srgbClr val="259B47"/>
            </a:solidFill>
            <a:tailEnd type="triangle"/>
          </a:ln>
        </p:spPr>
        <p:style>
          <a:lnRef idx="1">
            <a:schemeClr val="accent6"/>
          </a:lnRef>
          <a:fillRef idx="0">
            <a:schemeClr val="accent6"/>
          </a:fillRef>
          <a:effectRef idx="0">
            <a:schemeClr val="accent6"/>
          </a:effectRef>
          <a:fontRef idx="minor">
            <a:schemeClr val="tx1"/>
          </a:fontRef>
        </p:style>
      </p:cxnSp>
      <p:cxnSp>
        <p:nvCxnSpPr>
          <p:cNvPr id="110" name="Straight Arrow Connector 109">
            <a:extLst>
              <a:ext uri="{FF2B5EF4-FFF2-40B4-BE49-F238E27FC236}">
                <a16:creationId xmlns:a16="http://schemas.microsoft.com/office/drawing/2014/main" id="{80583E71-691E-DF6E-A342-F1139AEB9628}"/>
              </a:ext>
            </a:extLst>
          </p:cNvPr>
          <p:cNvCxnSpPr>
            <a:cxnSpLocks/>
            <a:stCxn id="107" idx="1"/>
          </p:cNvCxnSpPr>
          <p:nvPr/>
        </p:nvCxnSpPr>
        <p:spPr>
          <a:xfrm>
            <a:off x="2586646" y="6478541"/>
            <a:ext cx="1476590" cy="238518"/>
          </a:xfrm>
          <a:prstGeom prst="straightConnector1">
            <a:avLst/>
          </a:prstGeom>
          <a:ln w="57150">
            <a:solidFill>
              <a:srgbClr val="259B47"/>
            </a:solidFill>
            <a:tailEnd type="triangle"/>
          </a:ln>
        </p:spPr>
        <p:style>
          <a:lnRef idx="1">
            <a:schemeClr val="accent6"/>
          </a:lnRef>
          <a:fillRef idx="0">
            <a:schemeClr val="accent6"/>
          </a:fillRef>
          <a:effectRef idx="0">
            <a:schemeClr val="accent6"/>
          </a:effectRef>
          <a:fontRef idx="minor">
            <a:schemeClr val="tx1"/>
          </a:fontRef>
        </p:style>
      </p:cxnSp>
      <p:sp>
        <p:nvSpPr>
          <p:cNvPr id="120" name="TextBox 119">
            <a:extLst>
              <a:ext uri="{FF2B5EF4-FFF2-40B4-BE49-F238E27FC236}">
                <a16:creationId xmlns:a16="http://schemas.microsoft.com/office/drawing/2014/main" id="{12994221-B59F-8988-C249-667DEAFC16A8}"/>
              </a:ext>
            </a:extLst>
          </p:cNvPr>
          <p:cNvSpPr txBox="1"/>
          <p:nvPr/>
        </p:nvSpPr>
        <p:spPr>
          <a:xfrm>
            <a:off x="1334556" y="8278385"/>
            <a:ext cx="669342" cy="369332"/>
          </a:xfrm>
          <a:prstGeom prst="rect">
            <a:avLst/>
          </a:prstGeom>
          <a:noFill/>
        </p:spPr>
        <p:txBody>
          <a:bodyPr wrap="square" rtlCol="0">
            <a:spAutoFit/>
          </a:bodyPr>
          <a:lstStyle/>
          <a:p>
            <a:r>
              <a:rPr lang="en-US" dirty="0"/>
              <a:t>PCB</a:t>
            </a:r>
          </a:p>
        </p:txBody>
      </p:sp>
    </p:spTree>
    <p:extLst>
      <p:ext uri="{BB962C8B-B14F-4D97-AF65-F5344CB8AC3E}">
        <p14:creationId xmlns:p14="http://schemas.microsoft.com/office/powerpoint/2010/main" val="333733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9CA0E-4BD0-F0E2-E176-BF0C454CD353}"/>
              </a:ext>
            </a:extLst>
          </p:cNvPr>
          <p:cNvSpPr>
            <a:spLocks noGrp="1"/>
          </p:cNvSpPr>
          <p:nvPr>
            <p:ph type="sldNum" sz="quarter" idx="12"/>
          </p:nvPr>
        </p:nvSpPr>
        <p:spPr/>
        <p:txBody>
          <a:bodyPr/>
          <a:lstStyle/>
          <a:p>
            <a:fld id="{330EA680-D336-4FF7-8B7A-9848BB0A1C32}" type="slidenum">
              <a:rPr lang="en-US" smtClean="0"/>
              <a:t>18</a:t>
            </a:fld>
            <a:endParaRPr lang="en-US"/>
          </a:p>
        </p:txBody>
      </p:sp>
      <p:pic>
        <p:nvPicPr>
          <p:cNvPr id="3" name="Picture 2" descr="A cow head with colorful lines around it&#10;&#10;Description automatically generated">
            <a:extLst>
              <a:ext uri="{FF2B5EF4-FFF2-40B4-BE49-F238E27FC236}">
                <a16:creationId xmlns:a16="http://schemas.microsoft.com/office/drawing/2014/main" id="{AC1D8AD3-1863-15A4-9166-A52BA6565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E44D6850-B9BA-6542-E007-932A4AB2672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A3F49F14-A480-C83F-8F64-F64E07FA81C6}"/>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7DD11D9-5ADD-65FC-A06D-A3F0505AC8F2}"/>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4E52775-85ED-B44D-4C4F-220F69AE3651}"/>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13C094D-8D84-5F3D-99F8-E1332CEB231B}"/>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C5C548B-D61A-FA37-0F8F-D6F44F166BEF}"/>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B63885F-FC74-A763-A122-1B676A094B52}"/>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6866951-0308-362E-3111-03FCCCF8B416}"/>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3B35A649-22E1-85AD-8807-FE92DBCECCEF}"/>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917A05D6-99F4-8B75-7FF9-4936F839A53B}"/>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757746DD-3CCC-96AB-9B2F-90A0BC652F6E}"/>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3DFB8C5C-3CAF-9296-EB59-06C4AB1BC1C7}"/>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C24D2A6-B615-A9D0-01AB-3FDF7932B88F}"/>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CF17678E-FF92-B889-9E0E-8820B69C105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E01D9931-E94D-15FF-34CA-C214DAFA2E95}"/>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14B84363-20F3-1B2A-FF61-6C40CFC87B63}"/>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2C459D0-FBDD-528A-9A87-521FE3F490B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FD51B2D-151A-2C8B-27D8-C7D7FE5EEC0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96D7E3FA-EF20-9E94-3103-B9B642308639}"/>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0BEF0544-D65A-4CCA-B25A-D53FF9A6A4E4}"/>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0BEF0544-D65A-4CCA-B25A-D53FF9A6A4E4}"/>
                        </a:ext>
                      </a:extLst>
                    </p:cNvPr>
                    <p:cNvPicPr/>
                    <p:nvPr/>
                  </p:nvPicPr>
                  <p:blipFill>
                    <a:blip r:embed="rId6"/>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4D87D349-6092-146E-DCF8-EB707990FE6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7">
                    <p14:nvContentPartPr>
                      <p14:cNvPr id="95" name="Ink 94">
                        <a:extLst>
                          <a:ext uri="{FF2B5EF4-FFF2-40B4-BE49-F238E27FC236}">
                            <a16:creationId xmlns:a16="http://schemas.microsoft.com/office/drawing/2014/main" id="{906C5DA4-6616-0B88-E078-54E93A598402}"/>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906C5DA4-6616-0B88-E078-54E93A598402}"/>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6" name="Ink 95">
                        <a:extLst>
                          <a:ext uri="{FF2B5EF4-FFF2-40B4-BE49-F238E27FC236}">
                            <a16:creationId xmlns:a16="http://schemas.microsoft.com/office/drawing/2014/main" id="{764632DB-5CAD-E967-B8DD-59270DE0D1B3}"/>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764632DB-5CAD-E967-B8DD-59270DE0D1B3}"/>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1">
                <p14:nvContentPartPr>
                  <p14:cNvPr id="88" name="Ink 87">
                    <a:extLst>
                      <a:ext uri="{FF2B5EF4-FFF2-40B4-BE49-F238E27FC236}">
                        <a16:creationId xmlns:a16="http://schemas.microsoft.com/office/drawing/2014/main" id="{AE81E1B7-9C78-D881-542A-437B1E7CBE87}"/>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AE81E1B7-9C78-D881-542A-437B1E7CBE87}"/>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9CE3932B-869A-382E-0A2B-C24640E8FF1C}"/>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9CE3932B-869A-382E-0A2B-C24640E8FF1C}"/>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2DE4D8BA-34B8-25B4-8AA6-0EF5A836C9CA}"/>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BBC3C72C-9602-A2A4-41C1-939311A7ECFF}"/>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A66E06CB-CC18-FE57-5A7E-BC2B07168940}"/>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6B94995B-7372-FF9E-FE55-F4331F8E68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188E730F-A110-7F49-1EA2-2B8EF5DD42CE}"/>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2B85082-DA27-DFB5-498B-10D0566A454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058B7C3C-4828-4C7E-99A8-A615FAE7D6F2}"/>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F7F74473-E851-FAFA-E2B8-14EFB750CDD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AC291E-57F4-AEFD-7535-F76A74E5C41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C56AC02-E066-9FD3-9E91-DE21884A48B6}"/>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0E358AC6-CF62-EFE9-F229-A5001EAA1B8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5">
                  <p14:nvContentPartPr>
                    <p14:cNvPr id="77" name="Ink 76">
                      <a:extLst>
                        <a:ext uri="{FF2B5EF4-FFF2-40B4-BE49-F238E27FC236}">
                          <a16:creationId xmlns:a16="http://schemas.microsoft.com/office/drawing/2014/main" id="{E2E86A82-B6FF-C61B-26D9-0A59C95C8462}"/>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E2E86A82-B6FF-C61B-26D9-0A59C95C8462}"/>
                        </a:ext>
                      </a:extLst>
                    </p:cNvPr>
                    <p:cNvPicPr/>
                    <p:nvPr/>
                  </p:nvPicPr>
                  <p:blipFill>
                    <a:blip r:embed="rId6"/>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BB9F41F1-351A-D9BF-9D68-6F22F2C9462E}"/>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6">
                    <p14:nvContentPartPr>
                      <p14:cNvPr id="79" name="Ink 78">
                        <a:extLst>
                          <a:ext uri="{FF2B5EF4-FFF2-40B4-BE49-F238E27FC236}">
                            <a16:creationId xmlns:a16="http://schemas.microsoft.com/office/drawing/2014/main" id="{7D30EC8E-EF4F-FE96-9601-DFEBE62B9A57}"/>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7D30EC8E-EF4F-FE96-9601-DFEBE62B9A57}"/>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0" name="Ink 79">
                        <a:extLst>
                          <a:ext uri="{FF2B5EF4-FFF2-40B4-BE49-F238E27FC236}">
                            <a16:creationId xmlns:a16="http://schemas.microsoft.com/office/drawing/2014/main" id="{A1554EE3-5A32-62A9-0506-C539A92585F2}"/>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1554EE3-5A32-62A9-0506-C539A92585F2}"/>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8">
                <p14:nvContentPartPr>
                  <p14:cNvPr id="72" name="Ink 71">
                    <a:extLst>
                      <a:ext uri="{FF2B5EF4-FFF2-40B4-BE49-F238E27FC236}">
                        <a16:creationId xmlns:a16="http://schemas.microsoft.com/office/drawing/2014/main" id="{05722567-E9D5-1F24-6838-0341B1828C46}"/>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05722567-E9D5-1F24-6838-0341B1828C46}"/>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3" name="Ink 72">
                    <a:extLst>
                      <a:ext uri="{FF2B5EF4-FFF2-40B4-BE49-F238E27FC236}">
                        <a16:creationId xmlns:a16="http://schemas.microsoft.com/office/drawing/2014/main" id="{755B1242-8472-AA6F-821A-0902405D34E4}"/>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755B1242-8472-AA6F-821A-0902405D34E4}"/>
                      </a:ext>
                    </a:extLst>
                  </p:cNvPr>
                  <p:cNvPicPr/>
                  <p:nvPr/>
                </p:nvPicPr>
                <p:blipFill>
                  <a:blip r:embed="rId14"/>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BEF01EA0-F3E4-1C07-A558-AAC8331BD14C}"/>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7C9F13C7-E905-A942-E546-B736A4BBE7BD}"/>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B3214C16-3969-CC39-C204-F44B5B062566}"/>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6463381F-F263-0574-755E-FBE79F98A9B9}"/>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8B4CD1F-EA8D-CCFE-D2FE-FA65E9DA51D1}"/>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F3618C7-301E-F295-2AB7-F6DB13FF7353}"/>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9706CD5E-6DD3-4734-DB9D-FB9251FB9F3C}"/>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A63EA7DD-2DC4-23B0-35E8-A349247516E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40E7ABD-2D0C-5220-0A65-1F77B0743FC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CF84A34-5DC6-0754-77CB-D7D64F8794C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38EFD249-CADE-1C49-F0EF-B7BD70DB894B}"/>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61" name="Ink 60">
                      <a:extLst>
                        <a:ext uri="{FF2B5EF4-FFF2-40B4-BE49-F238E27FC236}">
                          <a16:creationId xmlns:a16="http://schemas.microsoft.com/office/drawing/2014/main" id="{AB684554-6BE1-13FE-44E7-365AA3D0E5E9}"/>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B684554-6BE1-13FE-44E7-365AA3D0E5E9}"/>
                        </a:ext>
                      </a:extLst>
                    </p:cNvPr>
                    <p:cNvPicPr/>
                    <p:nvPr/>
                  </p:nvPicPr>
                  <p:blipFill>
                    <a:blip r:embed="rId6"/>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47EFB7AD-1107-CCCC-8DF8-440C760F8F03}"/>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1">
                    <p14:nvContentPartPr>
                      <p14:cNvPr id="63" name="Ink 62">
                        <a:extLst>
                          <a:ext uri="{FF2B5EF4-FFF2-40B4-BE49-F238E27FC236}">
                            <a16:creationId xmlns:a16="http://schemas.microsoft.com/office/drawing/2014/main" id="{C504BD1E-50EA-7CCC-6E21-52D8B164ABD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C504BD1E-50EA-7CCC-6E21-52D8B164ABDF}"/>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4178AC14-46B5-97B4-273E-DF17A0812355}"/>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4178AC14-46B5-97B4-273E-DF17A081235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CD16B02A-7099-06EA-253F-26AAFBB6C6EC}"/>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CD16B02A-7099-06EA-253F-26AAFBB6C6EC}"/>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2EFFB3CA-0EEC-D796-50C6-744DA6AE3D09}"/>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2EFFB3CA-0EEC-D796-50C6-744DA6AE3D0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840FA521-833D-F91D-325C-E40DE2F3072F}"/>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081CE8D-92E9-8CF5-0F01-2D6094246D3C}"/>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65F3992-D8DB-C689-10AE-C094E1DB9E86}"/>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C5EF160-EB1F-F0A8-E187-C71851511A5A}"/>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F1BF83B0-E47E-F656-9179-12E024FF89BD}"/>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6A23CB3F-EB65-7A1B-892F-FE6D248511A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3E3C3A5D-191A-D998-E4BA-6DC3EA145C72}"/>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D0DF0AF-502A-A375-3EFB-4F3BA4DDCC54}"/>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E672278-4261-DA10-017F-45600C068782}"/>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2C71325D-73FD-6E12-368E-30371CDF6A01}"/>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ACB5F9DC-8EA8-BE64-F70D-894400685F6A}"/>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68D2B8E-866F-24CB-97C2-5B9A2E8FAFC0}"/>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21626C-319E-715C-AD29-A1204CFB47C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47256430-F7E0-57C1-2932-2832481863C6}"/>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45" name="Ink 44">
                      <a:extLst>
                        <a:ext uri="{FF2B5EF4-FFF2-40B4-BE49-F238E27FC236}">
                          <a16:creationId xmlns:a16="http://schemas.microsoft.com/office/drawing/2014/main" id="{6E3C7A27-5A90-2D70-9474-AC4EA0EC2D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6E3C7A27-5A90-2D70-9474-AC4EA0EC2D7F}"/>
                        </a:ext>
                      </a:extLst>
                    </p:cNvPr>
                    <p:cNvPicPr/>
                    <p:nvPr/>
                  </p:nvPicPr>
                  <p:blipFill>
                    <a:blip r:embed="rId6"/>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4FB53319-6FF5-76C6-EDEC-FF92517A13B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6">
                    <p14:nvContentPartPr>
                      <p14:cNvPr id="47" name="Ink 46">
                        <a:extLst>
                          <a:ext uri="{FF2B5EF4-FFF2-40B4-BE49-F238E27FC236}">
                            <a16:creationId xmlns:a16="http://schemas.microsoft.com/office/drawing/2014/main" id="{8258AFBA-5FE4-34EE-4FA1-4D7B008F331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8258AFBA-5FE4-34EE-4FA1-4D7B008F3319}"/>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Ink 47">
                        <a:extLst>
                          <a:ext uri="{FF2B5EF4-FFF2-40B4-BE49-F238E27FC236}">
                            <a16:creationId xmlns:a16="http://schemas.microsoft.com/office/drawing/2014/main" id="{EA8FB4F0-3CBE-0F27-EA8F-E6E11286D685}"/>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EA8FB4F0-3CBE-0F27-EA8F-E6E11286D685}"/>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DCFCC4D8-EE88-4E17-C1FC-F948A982FAB9}"/>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DCFCC4D8-EE88-4E17-C1FC-F948A982FAB9}"/>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D05A1BAB-CEC6-246F-C90D-C55BA20992D9}"/>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D05A1BAB-CEC6-246F-C90D-C55BA20992D9}"/>
                      </a:ext>
                    </a:extLst>
                  </p:cNvPr>
                  <p:cNvPicPr/>
                  <p:nvPr/>
                </p:nvPicPr>
                <p:blipFill>
                  <a:blip r:embed="rId14"/>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DC3D9C5B-148D-0D61-53C5-5C4EA117FA1C}"/>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5DD922-C5EB-7471-CDA8-B28A84764047}"/>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52CD382-18FA-6F66-4893-0B06CD90ECDB}"/>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782EC509-7310-0134-055B-77DA030B26C3}"/>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E669A3F2-3358-C2D3-56B1-7F016C0E3E1B}"/>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15A92BF7-CD9C-6516-21CB-EAC368E5CCA3}"/>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9BCC502E-4344-97E1-2C7D-8466D4647C31}"/>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7130361-8E00-0D63-98DD-87F2673DCEF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6D2410-6303-FA49-7850-2F25D20763EC}"/>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CEDF50A-AA5A-795E-866B-6285A2653B0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B90D4312-38EE-5ADE-7855-D76F1BC897F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430A06D-9547-6397-2A86-7BE30F6BE35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EFE0B4-1519-B707-B9BF-EBE238D4055A}"/>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07CC7C08-0D24-7CC9-171A-A8CA173D5A1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B241F638-FFB1-CD2C-00A9-D57930BD97E3}"/>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B241F638-FFB1-CD2C-00A9-D57930BD97E3}"/>
                        </a:ext>
                      </a:extLst>
                    </p:cNvPr>
                    <p:cNvPicPr/>
                    <p:nvPr/>
                  </p:nvPicPr>
                  <p:blipFill>
                    <a:blip r:embed="rId6"/>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62F41A10-AF8A-6CBD-ACDE-59A82560378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572E95B-ED56-DE0C-F1F9-1CF9C66D5254}"/>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0572E95B-ED56-DE0C-F1F9-1CF9C66D5254}"/>
                          </a:ext>
                        </a:extLst>
                      </p:cNvPr>
                      <p:cNvPicPr/>
                      <p:nvPr/>
                    </p:nvPicPr>
                    <p:blipFill>
                      <a:blip r:embed="rId8"/>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3FD0BAE9-DB9D-3710-EF71-61AD4D15DEB4}"/>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3FD0BAE9-DB9D-3710-EF71-61AD4D15DEB4}"/>
                          </a:ext>
                        </a:extLst>
                      </p:cNvPr>
                      <p:cNvPicPr/>
                      <p:nvPr/>
                    </p:nvPicPr>
                    <p:blipFill>
                      <a:blip r:embed="rId10"/>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C2055EC-4957-8E60-A890-02AB033DD9DB}"/>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9C2055EC-4957-8E60-A890-02AB033DD9DB}"/>
                      </a:ext>
                    </a:extLst>
                  </p:cNvPr>
                  <p:cNvPicPr/>
                  <p:nvPr/>
                </p:nvPicPr>
                <p:blipFill>
                  <a:blip r:embed="rId12"/>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419376C3-51E4-E7D6-301C-532BF3AFD1CC}"/>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419376C3-51E4-E7D6-301C-532BF3AFD1CC}"/>
                      </a:ext>
                    </a:extLst>
                  </p:cNvPr>
                  <p:cNvPicPr/>
                  <p:nvPr/>
                </p:nvPicPr>
                <p:blipFill>
                  <a:blip r:embed="rId14"/>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DDD3FF3F-B7DC-56FD-73F5-B86AFD00246B}"/>
              </a:ext>
            </a:extLst>
          </p:cNvPr>
          <p:cNvSpPr txBox="1"/>
          <p:nvPr/>
        </p:nvSpPr>
        <p:spPr>
          <a:xfrm>
            <a:off x="657448" y="783133"/>
            <a:ext cx="2183803" cy="584775"/>
          </a:xfrm>
          <a:prstGeom prst="rect">
            <a:avLst/>
          </a:prstGeom>
          <a:noFill/>
        </p:spPr>
        <p:txBody>
          <a:bodyPr wrap="none" lIns="91440" tIns="45720" rIns="91440" bIns="45720" rtlCol="0" anchor="t">
            <a:spAutoFit/>
          </a:bodyPr>
          <a:lstStyle/>
          <a:p>
            <a:r>
              <a:rPr lang="en-US" sz="3200" b="1"/>
              <a:t>DISPOSAL</a:t>
            </a:r>
          </a:p>
        </p:txBody>
      </p:sp>
      <p:sp>
        <p:nvSpPr>
          <p:cNvPr id="104" name="TextBox 103">
            <a:extLst>
              <a:ext uri="{FF2B5EF4-FFF2-40B4-BE49-F238E27FC236}">
                <a16:creationId xmlns:a16="http://schemas.microsoft.com/office/drawing/2014/main" id="{508BDBB5-6448-7500-6B1A-858EFBA85697}"/>
              </a:ext>
            </a:extLst>
          </p:cNvPr>
          <p:cNvSpPr txBox="1"/>
          <p:nvPr/>
        </p:nvSpPr>
        <p:spPr>
          <a:xfrm>
            <a:off x="657448" y="1363032"/>
            <a:ext cx="4306115" cy="461665"/>
          </a:xfrm>
          <a:prstGeom prst="rect">
            <a:avLst/>
          </a:prstGeom>
          <a:noFill/>
        </p:spPr>
        <p:txBody>
          <a:bodyPr wrap="none" lIns="91440" tIns="45720" rIns="91440" bIns="45720" rtlCol="0" anchor="t">
            <a:spAutoFit/>
          </a:bodyPr>
          <a:lstStyle/>
          <a:p>
            <a:pPr>
              <a:spcAft>
                <a:spcPts val="500"/>
              </a:spcAft>
            </a:pPr>
            <a:r>
              <a:rPr lang="en-US" sz="2400" b="1" dirty="0"/>
              <a:t>GUIDELINES BY COMPONENT</a:t>
            </a:r>
            <a:endParaRPr lang="en-US"/>
          </a:p>
        </p:txBody>
      </p:sp>
      <p:graphicFrame>
        <p:nvGraphicFramePr>
          <p:cNvPr id="108" name="Table 107">
            <a:extLst>
              <a:ext uri="{FF2B5EF4-FFF2-40B4-BE49-F238E27FC236}">
                <a16:creationId xmlns:a16="http://schemas.microsoft.com/office/drawing/2014/main" id="{B6F4910E-E4B8-4F63-F89A-5DC13AD9AD4C}"/>
              </a:ext>
            </a:extLst>
          </p:cNvPr>
          <p:cNvGraphicFramePr>
            <a:graphicFrameLocks noGrp="1"/>
          </p:cNvGraphicFramePr>
          <p:nvPr>
            <p:extLst>
              <p:ext uri="{D42A27DB-BD31-4B8C-83A1-F6EECF244321}">
                <p14:modId xmlns:p14="http://schemas.microsoft.com/office/powerpoint/2010/main" val="2540441947"/>
              </p:ext>
            </p:extLst>
          </p:nvPr>
        </p:nvGraphicFramePr>
        <p:xfrm>
          <a:off x="641741" y="2033329"/>
          <a:ext cx="5574519" cy="5486400"/>
        </p:xfrm>
        <a:graphic>
          <a:graphicData uri="http://schemas.openxmlformats.org/drawingml/2006/table">
            <a:tbl>
              <a:tblPr firstRow="1" bandRow="1">
                <a:tableStyleId>{5C22544A-7EE6-4342-B048-85BDC9FD1C3A}</a:tableStyleId>
              </a:tblPr>
              <a:tblGrid>
                <a:gridCol w="1858173">
                  <a:extLst>
                    <a:ext uri="{9D8B030D-6E8A-4147-A177-3AD203B41FA5}">
                      <a16:colId xmlns:a16="http://schemas.microsoft.com/office/drawing/2014/main" val="1405341738"/>
                    </a:ext>
                  </a:extLst>
                </a:gridCol>
                <a:gridCol w="2111084">
                  <a:extLst>
                    <a:ext uri="{9D8B030D-6E8A-4147-A177-3AD203B41FA5}">
                      <a16:colId xmlns:a16="http://schemas.microsoft.com/office/drawing/2014/main" val="2319385562"/>
                    </a:ext>
                  </a:extLst>
                </a:gridCol>
                <a:gridCol w="1605262">
                  <a:extLst>
                    <a:ext uri="{9D8B030D-6E8A-4147-A177-3AD203B41FA5}">
                      <a16:colId xmlns:a16="http://schemas.microsoft.com/office/drawing/2014/main" val="2813784898"/>
                    </a:ext>
                  </a:extLst>
                </a:gridCol>
              </a:tblGrid>
              <a:tr h="222441">
                <a:tc>
                  <a:txBody>
                    <a:bodyPr/>
                    <a:lstStyle/>
                    <a:p>
                      <a:pPr algn="ctr"/>
                      <a:r>
                        <a:rPr lang="en-US" sz="1350" dirty="0">
                          <a:latin typeface="+mn-lt"/>
                        </a:rPr>
                        <a:t>Component(s)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9B47"/>
                    </a:solidFill>
                  </a:tcPr>
                </a:tc>
                <a:tc>
                  <a:txBody>
                    <a:bodyPr/>
                    <a:lstStyle/>
                    <a:p>
                      <a:pPr algn="ctr"/>
                      <a:r>
                        <a:rPr lang="en-US" sz="1350" dirty="0">
                          <a:latin typeface="+mn-lt"/>
                        </a:rPr>
                        <a:t>Classification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9B47"/>
                    </a:solidFill>
                  </a:tcPr>
                </a:tc>
                <a:tc>
                  <a:txBody>
                    <a:bodyPr/>
                    <a:lstStyle/>
                    <a:p>
                      <a:pPr algn="ctr"/>
                      <a:r>
                        <a:rPr lang="en-US" sz="1350" dirty="0">
                          <a:latin typeface="+mn-lt"/>
                        </a:rPr>
                        <a:t>UK Guidelines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9B47"/>
                    </a:solidFill>
                  </a:tcPr>
                </a:tc>
                <a:extLst>
                  <a:ext uri="{0D108BD9-81ED-4DB2-BD59-A6C34878D82A}">
                    <a16:rowId xmlns:a16="http://schemas.microsoft.com/office/drawing/2014/main" val="544124876"/>
                  </a:ext>
                </a:extLst>
              </a:tr>
              <a:tr h="838432">
                <a:tc>
                  <a:txBody>
                    <a:bodyPr/>
                    <a:lstStyle/>
                    <a:p>
                      <a:pPr algn="ctr"/>
                      <a:r>
                        <a:rPr lang="en-US" sz="1350" dirty="0">
                          <a:latin typeface="+mn-lt"/>
                        </a:rPr>
                        <a:t>Casing (Nylon)</a:t>
                      </a:r>
                    </a:p>
                    <a:p>
                      <a:pPr algn="ctr"/>
                      <a:endParaRPr lang="en-US" sz="1350" dirty="0">
                        <a:latin typeface="+mn-lt"/>
                      </a:endParaRPr>
                    </a:p>
                    <a:p>
                      <a:pPr algn="ctr"/>
                      <a:r>
                        <a:rPr lang="en-US" sz="1350" dirty="0">
                          <a:latin typeface="+mn-lt"/>
                        </a:rPr>
                        <a:t>Collar slip (Nylon)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Plastic waste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Non-hazardous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Recyclable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350" dirty="0">
                        <a:latin typeface="+mn-lt"/>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350" dirty="0">
                          <a:latin typeface="+mn-lt"/>
                        </a:rPr>
                        <a:t>UK Waste code: 17-02-03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350" dirty="0">
                          <a:latin typeface="+mn-lt"/>
                          <a:hlinkClick r:id="rId35"/>
                        </a:rPr>
                        <a:t>GOV UK Plastic Waste</a:t>
                      </a:r>
                      <a:r>
                        <a:rPr lang="en-US" sz="1350" dirty="0">
                          <a:latin typeface="+mn-lt"/>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4434314"/>
                  </a:ext>
                </a:extLst>
              </a:tr>
              <a:tr h="222441">
                <a:tc>
                  <a:txBody>
                    <a:bodyPr/>
                    <a:lstStyle/>
                    <a:p>
                      <a:pPr algn="ctr"/>
                      <a:r>
                        <a:rPr lang="en-US" sz="1350" dirty="0">
                          <a:latin typeface="+mn-lt"/>
                        </a:rPr>
                        <a:t>O-rings (Rubber)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Consumer waste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Non-hazardous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Recyclable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1350" dirty="0">
                          <a:latin typeface="+mn-lt"/>
                          <a:hlinkClick r:id="rId35"/>
                        </a:rPr>
                        <a:t>Gov UK Consumer Waste</a:t>
                      </a:r>
                      <a:r>
                        <a:rPr lang="en-US" sz="1350" dirty="0">
                          <a:latin typeface="+mn-lt"/>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117224556"/>
                  </a:ext>
                </a:extLst>
              </a:tr>
              <a:tr h="83843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dirty="0">
                          <a:latin typeface="+mn-lt"/>
                        </a:rPr>
                        <a:t>Threaded inserts (Brass)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Metallic waste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Non-hazardous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Recyclable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350" dirty="0">
                        <a:latin typeface="+mn-lt"/>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350" dirty="0">
                          <a:latin typeface="+mn-lt"/>
                        </a:rPr>
                        <a:t>UK Waste code: 17-04-01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350" dirty="0">
                          <a:latin typeface="+mn-lt"/>
                          <a:hlinkClick r:id="rId35"/>
                        </a:rPr>
                        <a:t>Gov UK Metallic Waste</a:t>
                      </a:r>
                      <a:r>
                        <a:rPr lang="en-US" sz="1350" dirty="0">
                          <a:latin typeface="+mn-lt"/>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1622941"/>
                  </a:ext>
                </a:extLst>
              </a:tr>
              <a:tr h="530437">
                <a:tc>
                  <a:txBody>
                    <a:bodyPr/>
                    <a:lstStyle/>
                    <a:p>
                      <a:pPr algn="ctr"/>
                      <a:r>
                        <a:rPr lang="en-US" sz="1350" dirty="0">
                          <a:latin typeface="+mn-lt"/>
                        </a:rPr>
                        <a:t>Camera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350" b="0" i="0" kern="1200" dirty="0">
                          <a:solidFill>
                            <a:schemeClr val="dk1"/>
                          </a:solidFill>
                          <a:effectLst/>
                          <a:latin typeface="+mn-lt"/>
                          <a:ea typeface="+mn-ea"/>
                          <a:cs typeface="+mn-cs"/>
                        </a:rPr>
                        <a:t>Category 4 E-waste: Consumer equipment</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350" b="0" i="0" kern="1200" dirty="0">
                          <a:solidFill>
                            <a:schemeClr val="dk1"/>
                          </a:solidFill>
                          <a:effectLst/>
                          <a:latin typeface="+mn-lt"/>
                          <a:ea typeface="+mn-ea"/>
                          <a:cs typeface="+mn-cs"/>
                        </a:rPr>
                        <a:t>Recyclable</a:t>
                      </a:r>
                      <a:endParaRPr lang="en-US" sz="135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buNone/>
                      </a:pPr>
                      <a:r>
                        <a:rPr lang="en-US" sz="1350" b="0" i="0" u="none" strike="noStrike" noProof="0" dirty="0">
                          <a:latin typeface="+mn-lt"/>
                          <a:hlinkClick r:id="rId36"/>
                        </a:rPr>
                        <a:t>Gov UK E-Waste</a:t>
                      </a:r>
                      <a:r>
                        <a:rPr lang="en-US" sz="1350" b="0" i="0" u="none" strike="noStrike" noProof="0" dirty="0">
                          <a:latin typeface="+mn-lt"/>
                        </a:rPr>
                        <a:t> </a:t>
                      </a:r>
                      <a:endParaRPr lang="en-US" sz="135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53322119"/>
                  </a:ext>
                </a:extLst>
              </a:tr>
              <a:tr h="1146427">
                <a:tc>
                  <a:txBody>
                    <a:bodyPr/>
                    <a:lstStyle/>
                    <a:p>
                      <a:pPr algn="ctr"/>
                      <a:r>
                        <a:rPr lang="en-US" sz="1350" dirty="0">
                          <a:latin typeface="+mn-lt"/>
                        </a:rPr>
                        <a:t>Battery</a:t>
                      </a:r>
                    </a:p>
                    <a:p>
                      <a:pPr algn="ctr"/>
                      <a:endParaRPr lang="en-US" sz="1350" dirty="0">
                        <a:latin typeface="+mn-lt"/>
                      </a:endParaRPr>
                    </a:p>
                    <a:p>
                      <a:pPr lvl="0" algn="ctr">
                        <a:buNone/>
                      </a:pPr>
                      <a:r>
                        <a:rPr lang="en-US" sz="1350" dirty="0">
                          <a:latin typeface="+mn-lt"/>
                        </a:rPr>
                        <a:t>GPS</a:t>
                      </a:r>
                    </a:p>
                    <a:p>
                      <a:pPr lvl="0" algn="ctr">
                        <a:buNone/>
                      </a:pPr>
                      <a:endParaRPr lang="en-US" sz="1350" dirty="0">
                        <a:latin typeface="+mn-lt"/>
                      </a:endParaRPr>
                    </a:p>
                    <a:p>
                      <a:pPr lvl="0" algn="ctr">
                        <a:buNone/>
                      </a:pPr>
                      <a:r>
                        <a:rPr lang="en-US" sz="1350" dirty="0">
                          <a:latin typeface="+mn-lt"/>
                        </a:rPr>
                        <a:t>Micro-controller</a:t>
                      </a:r>
                    </a:p>
                    <a:p>
                      <a:pPr lvl="0" algn="ctr">
                        <a:buNone/>
                      </a:pPr>
                      <a:endParaRPr lang="en-US" sz="1350" dirty="0">
                        <a:latin typeface="+mn-lt"/>
                      </a:endParaRPr>
                    </a:p>
                    <a:p>
                      <a:pPr lvl="0" algn="ctr">
                        <a:buNone/>
                      </a:pPr>
                      <a:r>
                        <a:rPr lang="en-US" sz="1350" dirty="0">
                          <a:latin typeface="+mn-lt"/>
                        </a:rPr>
                        <a:t>SD card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350" b="0" i="0" kern="1200" dirty="0">
                          <a:solidFill>
                            <a:schemeClr val="dk1"/>
                          </a:solidFill>
                          <a:effectLst/>
                          <a:latin typeface="+mn-lt"/>
                          <a:ea typeface="+mn-ea"/>
                          <a:cs typeface="+mn-cs"/>
                        </a:rPr>
                        <a:t>Category 3 </a:t>
                      </a:r>
                      <a:r>
                        <a:rPr lang="en-US" sz="1350" dirty="0">
                          <a:latin typeface="+mn-lt"/>
                        </a:rPr>
                        <a:t> E-waste</a:t>
                      </a:r>
                      <a:r>
                        <a:rPr lang="en-GB" sz="1350" b="0" i="0" kern="1200" dirty="0">
                          <a:solidFill>
                            <a:schemeClr val="dk1"/>
                          </a:solidFill>
                          <a:effectLst/>
                          <a:latin typeface="+mn-lt"/>
                          <a:ea typeface="+mn-ea"/>
                          <a:cs typeface="+mn-cs"/>
                        </a:rPr>
                        <a:t>: IT and telecommunications equipment</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dirty="0">
                          <a:latin typeface="+mn-lt"/>
                        </a:rPr>
                        <a:t>Recyclable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0" i="0" u="none" strike="noStrike" noProof="0" dirty="0">
                          <a:latin typeface="+mn-lt"/>
                          <a:hlinkClick r:id="rId36"/>
                        </a:rPr>
                        <a:t>Gov UK E-Waste</a:t>
                      </a:r>
                      <a:r>
                        <a:rPr lang="en-US" sz="1350" b="0" i="0" u="none" strike="noStrike" noProof="0" dirty="0">
                          <a:latin typeface="+mn-lt"/>
                        </a:rPr>
                        <a:t> </a:t>
                      </a:r>
                      <a:endParaRPr lang="en-US" sz="135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0405894"/>
                  </a:ext>
                </a:extLst>
              </a:tr>
            </a:tbl>
          </a:graphicData>
        </a:graphic>
      </p:graphicFrame>
      <p:sp>
        <p:nvSpPr>
          <p:cNvPr id="105" name="Rectangle 104">
            <a:extLst>
              <a:ext uri="{FF2B5EF4-FFF2-40B4-BE49-F238E27FC236}">
                <a16:creationId xmlns:a16="http://schemas.microsoft.com/office/drawing/2014/main" id="{F414F0B7-91F2-561D-AC11-862AA3FC1D82}"/>
              </a:ext>
            </a:extLst>
          </p:cNvPr>
          <p:cNvSpPr/>
          <p:nvPr/>
        </p:nvSpPr>
        <p:spPr>
          <a:xfrm>
            <a:off x="962188" y="7728361"/>
            <a:ext cx="4933624" cy="1126621"/>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tx1"/>
                </a:solidFill>
              </a:rPr>
              <a:t>Alternatively, repurpose your device using D</a:t>
            </a:r>
            <a:r>
              <a:rPr lang="en-US" dirty="0">
                <a:solidFill>
                  <a:srgbClr val="259B47"/>
                </a:solidFill>
              </a:rPr>
              <a:t>AI</a:t>
            </a:r>
            <a:r>
              <a:rPr lang="en-US" dirty="0">
                <a:solidFill>
                  <a:schemeClr val="tx1"/>
                </a:solidFill>
              </a:rPr>
              <a:t>SY’s open-source code.</a:t>
            </a:r>
          </a:p>
          <a:p>
            <a:pPr algn="ctr"/>
            <a:r>
              <a:rPr lang="en-US" dirty="0">
                <a:solidFill>
                  <a:schemeClr val="tx1"/>
                </a:solidFill>
              </a:rPr>
              <a:t>This can be found at WWW.DAISYSENSING.COM</a:t>
            </a:r>
          </a:p>
        </p:txBody>
      </p:sp>
    </p:spTree>
    <p:extLst>
      <p:ext uri="{BB962C8B-B14F-4D97-AF65-F5344CB8AC3E}">
        <p14:creationId xmlns:p14="http://schemas.microsoft.com/office/powerpoint/2010/main" val="3944656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w head with colorful lines around it&#10;&#10;Description automatically generated">
            <a:extLst>
              <a:ext uri="{FF2B5EF4-FFF2-40B4-BE49-F238E27FC236}">
                <a16:creationId xmlns:a16="http://schemas.microsoft.com/office/drawing/2014/main" id="{E7F309AC-90E7-ABFD-BE7B-AD4D4FE07B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40" y="8763551"/>
            <a:ext cx="1080000" cy="1080000"/>
          </a:xfrm>
          <a:prstGeom prst="rect">
            <a:avLst/>
          </a:prstGeom>
        </p:spPr>
      </p:pic>
      <p:grpSp>
        <p:nvGrpSpPr>
          <p:cNvPr id="4" name="Group 3">
            <a:extLst>
              <a:ext uri="{FF2B5EF4-FFF2-40B4-BE49-F238E27FC236}">
                <a16:creationId xmlns:a16="http://schemas.microsoft.com/office/drawing/2014/main" id="{B517E706-9FD3-CA8E-7BDE-2F0A17C6A1E8}"/>
              </a:ext>
            </a:extLst>
          </p:cNvPr>
          <p:cNvGrpSpPr>
            <a:grpSpLocks noChangeAspect="1"/>
          </p:cNvGrpSpPr>
          <p:nvPr/>
        </p:nvGrpSpPr>
        <p:grpSpPr>
          <a:xfrm rot="16200000" flipH="1">
            <a:off x="4684803" y="-367002"/>
            <a:ext cx="1945067" cy="1501185"/>
            <a:chOff x="-432000" y="1669439"/>
            <a:chExt cx="2257525" cy="1742380"/>
          </a:xfrm>
        </p:grpSpPr>
        <p:cxnSp>
          <p:nvCxnSpPr>
            <p:cNvPr id="5" name="Straight Connector 4">
              <a:extLst>
                <a:ext uri="{FF2B5EF4-FFF2-40B4-BE49-F238E27FC236}">
                  <a16:creationId xmlns:a16="http://schemas.microsoft.com/office/drawing/2014/main" id="{26A616CB-6B7A-B45D-FB19-4EF757C85A05}"/>
                </a:ext>
              </a:extLst>
            </p:cNvPr>
            <p:cNvCxnSpPr>
              <a:cxnSpLocks/>
            </p:cNvCxnSpPr>
            <p:nvPr/>
          </p:nvCxnSpPr>
          <p:spPr>
            <a:xfrm>
              <a:off x="58836" y="2525894"/>
              <a:ext cx="1303944"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A997B8F-8DE8-7F9C-2975-65074D8AAD9A}"/>
                </a:ext>
              </a:extLst>
            </p:cNvPr>
            <p:cNvCxnSpPr>
              <a:cxnSpLocks/>
            </p:cNvCxnSpPr>
            <p:nvPr/>
          </p:nvCxnSpPr>
          <p:spPr>
            <a:xfrm>
              <a:off x="58836" y="240766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E37B655-E334-C04F-813F-58F9A4BD9C3B}"/>
                </a:ext>
              </a:extLst>
            </p:cNvPr>
            <p:cNvCxnSpPr>
              <a:cxnSpLocks/>
            </p:cNvCxnSpPr>
            <p:nvPr/>
          </p:nvCxnSpPr>
          <p:spPr>
            <a:xfrm>
              <a:off x="1008480" y="2161835"/>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527CCE9B-177A-5007-E976-89433A13B6BE}"/>
                </a:ext>
              </a:extLst>
            </p:cNvPr>
            <p:cNvCxnSpPr>
              <a:cxnSpLocks/>
            </p:cNvCxnSpPr>
            <p:nvPr/>
          </p:nvCxnSpPr>
          <p:spPr>
            <a:xfrm flipV="1">
              <a:off x="723108" y="2158221"/>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F94A5BA-559C-7B5E-E188-F0C47B8E6660}"/>
                </a:ext>
              </a:extLst>
            </p:cNvPr>
            <p:cNvCxnSpPr>
              <a:cxnSpLocks/>
            </p:cNvCxnSpPr>
            <p:nvPr/>
          </p:nvCxnSpPr>
          <p:spPr>
            <a:xfrm>
              <a:off x="-432000" y="2279593"/>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C6807EE-B392-52D9-1CE5-B7ABAAEB78A1}"/>
                </a:ext>
              </a:extLst>
            </p:cNvPr>
            <p:cNvCxnSpPr>
              <a:cxnSpLocks/>
            </p:cNvCxnSpPr>
            <p:nvPr/>
          </p:nvCxnSpPr>
          <p:spPr>
            <a:xfrm flipV="1">
              <a:off x="414800" y="1763210"/>
              <a:ext cx="593680" cy="537026"/>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DE7377B-8E41-1EC7-A989-6777B3560D98}"/>
                </a:ext>
              </a:extLst>
            </p:cNvPr>
            <p:cNvCxnSpPr>
              <a:cxnSpLocks/>
            </p:cNvCxnSpPr>
            <p:nvPr/>
          </p:nvCxnSpPr>
          <p:spPr>
            <a:xfrm>
              <a:off x="996180" y="176731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BDD6EC38-FFE4-E553-759F-D00023BB9CBB}"/>
                </a:ext>
              </a:extLst>
            </p:cNvPr>
            <p:cNvGrpSpPr/>
            <p:nvPr/>
          </p:nvGrpSpPr>
          <p:grpSpPr>
            <a:xfrm>
              <a:off x="1354207" y="2436293"/>
              <a:ext cx="449093" cy="200027"/>
              <a:chOff x="3829341" y="2484114"/>
              <a:chExt cx="449093" cy="200027"/>
            </a:xfrm>
          </p:grpSpPr>
          <p:grpSp>
            <p:nvGrpSpPr>
              <p:cNvPr id="87" name="Group 86">
                <a:extLst>
                  <a:ext uri="{FF2B5EF4-FFF2-40B4-BE49-F238E27FC236}">
                    <a16:creationId xmlns:a16="http://schemas.microsoft.com/office/drawing/2014/main" id="{3C7DB243-716E-F1B2-A22E-6CC79746BEE0}"/>
                  </a:ext>
                </a:extLst>
              </p:cNvPr>
              <p:cNvGrpSpPr/>
              <p:nvPr/>
            </p:nvGrpSpPr>
            <p:grpSpPr>
              <a:xfrm rot="16200000">
                <a:off x="3953874" y="2359581"/>
                <a:ext cx="200027" cy="449093"/>
                <a:chOff x="4102100" y="5402432"/>
                <a:chExt cx="200027" cy="449093"/>
              </a:xfrm>
            </p:grpSpPr>
            <p:grpSp>
              <p:nvGrpSpPr>
                <p:cNvPr id="90" name="Group 89">
                  <a:extLst>
                    <a:ext uri="{FF2B5EF4-FFF2-40B4-BE49-F238E27FC236}">
                      <a16:creationId xmlns:a16="http://schemas.microsoft.com/office/drawing/2014/main" id="{4F0AEF95-0AA0-94E0-17F6-6D3A8BC7F786}"/>
                    </a:ext>
                  </a:extLst>
                </p:cNvPr>
                <p:cNvGrpSpPr/>
                <p:nvPr/>
              </p:nvGrpSpPr>
              <p:grpSpPr>
                <a:xfrm>
                  <a:off x="4102100" y="5402432"/>
                  <a:ext cx="88900" cy="445918"/>
                  <a:chOff x="4102100" y="5402432"/>
                  <a:chExt cx="88900" cy="445918"/>
                </a:xfrm>
              </p:grpSpPr>
              <p:cxnSp>
                <p:nvCxnSpPr>
                  <p:cNvPr id="100" name="Straight Connector 99">
                    <a:extLst>
                      <a:ext uri="{FF2B5EF4-FFF2-40B4-BE49-F238E27FC236}">
                        <a16:creationId xmlns:a16="http://schemas.microsoft.com/office/drawing/2014/main" id="{6DEA30B4-B01C-C143-26FD-08743349699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327EED54-5CBB-ADCF-490D-1EE75D7AD7E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13836614-5EC6-6215-C27C-CAE3286E5FDE}"/>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1" name="Group 90">
                  <a:extLst>
                    <a:ext uri="{FF2B5EF4-FFF2-40B4-BE49-F238E27FC236}">
                      <a16:creationId xmlns:a16="http://schemas.microsoft.com/office/drawing/2014/main" id="{FD3F4D96-46CA-EDFE-85C1-4BBC2EB9C219}"/>
                    </a:ext>
                  </a:extLst>
                </p:cNvPr>
                <p:cNvGrpSpPr/>
                <p:nvPr/>
              </p:nvGrpSpPr>
              <p:grpSpPr>
                <a:xfrm flipH="1">
                  <a:off x="4213227" y="5405607"/>
                  <a:ext cx="88900" cy="445918"/>
                  <a:chOff x="4102100" y="5402432"/>
                  <a:chExt cx="88900" cy="445918"/>
                </a:xfrm>
              </p:grpSpPr>
              <p:cxnSp>
                <p:nvCxnSpPr>
                  <p:cNvPr id="97" name="Straight Connector 96">
                    <a:extLst>
                      <a:ext uri="{FF2B5EF4-FFF2-40B4-BE49-F238E27FC236}">
                        <a16:creationId xmlns:a16="http://schemas.microsoft.com/office/drawing/2014/main" id="{670EB001-CD14-E427-9710-6CF1F97402A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D5744EDF-A51F-A958-6809-C83A7DD7B74D}"/>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C1E2971-72CA-CDCF-D5C7-87849E10602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92" name="Straight Connector 91">
                  <a:extLst>
                    <a:ext uri="{FF2B5EF4-FFF2-40B4-BE49-F238E27FC236}">
                      <a16:creationId xmlns:a16="http://schemas.microsoft.com/office/drawing/2014/main" id="{A2497A0F-E82D-D500-4A48-1FA5A181A1F5}"/>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3" name="Ink 92">
                      <a:extLst>
                        <a:ext uri="{FF2B5EF4-FFF2-40B4-BE49-F238E27FC236}">
                          <a16:creationId xmlns:a16="http://schemas.microsoft.com/office/drawing/2014/main" id="{C8CBD4D7-01B1-5256-1C00-EE1BBE127018}"/>
                        </a:ext>
                      </a:extLst>
                    </p14:cNvPr>
                    <p14:cNvContentPartPr/>
                    <p14:nvPr/>
                  </p14:nvContentPartPr>
                  <p14:xfrm>
                    <a:off x="4128385" y="5487940"/>
                    <a:ext cx="149760" cy="331560"/>
                  </p14:xfrm>
                </p:contentPart>
              </mc:Choice>
              <mc:Fallback xmlns="">
                <p:pic>
                  <p:nvPicPr>
                    <p:cNvPr id="93" name="Ink 92">
                      <a:extLst>
                        <a:ext uri="{FF2B5EF4-FFF2-40B4-BE49-F238E27FC236}">
                          <a16:creationId xmlns:a16="http://schemas.microsoft.com/office/drawing/2014/main" id="{C8CBD4D7-01B1-5256-1C00-EE1BBE127018}"/>
                        </a:ext>
                      </a:extLst>
                    </p:cNvPr>
                    <p:cNvPicPr/>
                    <p:nvPr/>
                  </p:nvPicPr>
                  <p:blipFill>
                    <a:blip r:embed="rId5"/>
                    <a:stretch>
                      <a:fillRect/>
                    </a:stretch>
                  </p:blipFill>
                  <p:spPr>
                    <a:xfrm>
                      <a:off x="4107469" y="5467035"/>
                      <a:ext cx="191174" cy="372953"/>
                    </a:xfrm>
                    <a:prstGeom prst="rect">
                      <a:avLst/>
                    </a:prstGeom>
                  </p:spPr>
                </p:pic>
              </mc:Fallback>
            </mc:AlternateContent>
            <p:grpSp>
              <p:nvGrpSpPr>
                <p:cNvPr id="94" name="Group 93">
                  <a:extLst>
                    <a:ext uri="{FF2B5EF4-FFF2-40B4-BE49-F238E27FC236}">
                      <a16:creationId xmlns:a16="http://schemas.microsoft.com/office/drawing/2014/main" id="{187264A1-DAB0-0397-FE53-5064CBB461AF}"/>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6">
                    <p14:nvContentPartPr>
                      <p14:cNvPr id="95" name="Ink 94">
                        <a:extLst>
                          <a:ext uri="{FF2B5EF4-FFF2-40B4-BE49-F238E27FC236}">
                            <a16:creationId xmlns:a16="http://schemas.microsoft.com/office/drawing/2014/main" id="{83C461A1-579D-7837-6C7E-5A00020C5F77}"/>
                          </a:ext>
                        </a:extLst>
                      </p14:cNvPr>
                      <p14:cNvContentPartPr/>
                      <p14:nvPr/>
                    </p14:nvContentPartPr>
                    <p14:xfrm>
                      <a:off x="4157905" y="5427820"/>
                      <a:ext cx="124200" cy="117000"/>
                    </p14:xfrm>
                  </p:contentPart>
                </mc:Choice>
                <mc:Fallback xmlns="">
                  <p:pic>
                    <p:nvPicPr>
                      <p:cNvPr id="95" name="Ink 94">
                        <a:extLst>
                          <a:ext uri="{FF2B5EF4-FFF2-40B4-BE49-F238E27FC236}">
                            <a16:creationId xmlns:a16="http://schemas.microsoft.com/office/drawing/2014/main" id="{83C461A1-579D-7837-6C7E-5A00020C5F77}"/>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6" name="Ink 95">
                        <a:extLst>
                          <a:ext uri="{FF2B5EF4-FFF2-40B4-BE49-F238E27FC236}">
                            <a16:creationId xmlns:a16="http://schemas.microsoft.com/office/drawing/2014/main" id="{29D74D91-0975-91A6-30A3-A5D37E8CA099}"/>
                          </a:ext>
                        </a:extLst>
                      </p14:cNvPr>
                      <p14:cNvContentPartPr/>
                      <p14:nvPr/>
                    </p14:nvContentPartPr>
                    <p14:xfrm>
                      <a:off x="4238545" y="5489380"/>
                      <a:ext cx="31320" cy="11160"/>
                    </p14:xfrm>
                  </p:contentPart>
                </mc:Choice>
                <mc:Fallback xmlns="">
                  <p:pic>
                    <p:nvPicPr>
                      <p:cNvPr id="96" name="Ink 95">
                        <a:extLst>
                          <a:ext uri="{FF2B5EF4-FFF2-40B4-BE49-F238E27FC236}">
                            <a16:creationId xmlns:a16="http://schemas.microsoft.com/office/drawing/2014/main" id="{29D74D91-0975-91A6-30A3-A5D37E8CA099}"/>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0">
                <p14:nvContentPartPr>
                  <p14:cNvPr id="88" name="Ink 87">
                    <a:extLst>
                      <a:ext uri="{FF2B5EF4-FFF2-40B4-BE49-F238E27FC236}">
                        <a16:creationId xmlns:a16="http://schemas.microsoft.com/office/drawing/2014/main" id="{E33658D2-27E6-C31D-C48C-9FB8DB922C76}"/>
                      </a:ext>
                    </a:extLst>
                  </p14:cNvPr>
                  <p14:cNvContentPartPr/>
                  <p14:nvPr/>
                </p14:nvContentPartPr>
                <p14:xfrm>
                  <a:off x="3924315" y="2615230"/>
                  <a:ext cx="220680" cy="34920"/>
                </p14:xfrm>
              </p:contentPart>
            </mc:Choice>
            <mc:Fallback xmlns="">
              <p:pic>
                <p:nvPicPr>
                  <p:cNvPr id="88" name="Ink 87">
                    <a:extLst>
                      <a:ext uri="{FF2B5EF4-FFF2-40B4-BE49-F238E27FC236}">
                        <a16:creationId xmlns:a16="http://schemas.microsoft.com/office/drawing/2014/main" id="{E33658D2-27E6-C31D-C48C-9FB8DB922C76}"/>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9" name="Ink 88">
                    <a:extLst>
                      <a:ext uri="{FF2B5EF4-FFF2-40B4-BE49-F238E27FC236}">
                        <a16:creationId xmlns:a16="http://schemas.microsoft.com/office/drawing/2014/main" id="{006EECA8-461B-2FD0-F9DA-7382142CE83A}"/>
                      </a:ext>
                    </a:extLst>
                  </p14:cNvPr>
                  <p14:cNvContentPartPr/>
                  <p14:nvPr/>
                </p14:nvContentPartPr>
                <p14:xfrm>
                  <a:off x="3920355" y="2520910"/>
                  <a:ext cx="311040" cy="133560"/>
                </p14:xfrm>
              </p:contentPart>
            </mc:Choice>
            <mc:Fallback xmlns="">
              <p:pic>
                <p:nvPicPr>
                  <p:cNvPr id="89" name="Ink 88">
                    <a:extLst>
                      <a:ext uri="{FF2B5EF4-FFF2-40B4-BE49-F238E27FC236}">
                        <a16:creationId xmlns:a16="http://schemas.microsoft.com/office/drawing/2014/main" id="{006EECA8-461B-2FD0-F9DA-7382142CE83A}"/>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3" name="Group 12">
              <a:extLst>
                <a:ext uri="{FF2B5EF4-FFF2-40B4-BE49-F238E27FC236}">
                  <a16:creationId xmlns:a16="http://schemas.microsoft.com/office/drawing/2014/main" id="{169B64E7-376B-DB9C-5BF1-4A6EC21F8399}"/>
                </a:ext>
              </a:extLst>
            </p:cNvPr>
            <p:cNvGrpSpPr/>
            <p:nvPr/>
          </p:nvGrpSpPr>
          <p:grpSpPr>
            <a:xfrm>
              <a:off x="1376432" y="2068191"/>
              <a:ext cx="449093" cy="200027"/>
              <a:chOff x="3829341" y="2484114"/>
              <a:chExt cx="449093" cy="200027"/>
            </a:xfrm>
          </p:grpSpPr>
          <p:grpSp>
            <p:nvGrpSpPr>
              <p:cNvPr id="71" name="Group 70">
                <a:extLst>
                  <a:ext uri="{FF2B5EF4-FFF2-40B4-BE49-F238E27FC236}">
                    <a16:creationId xmlns:a16="http://schemas.microsoft.com/office/drawing/2014/main" id="{D526291D-678C-1EB7-788F-D0E3696E776D}"/>
                  </a:ext>
                </a:extLst>
              </p:cNvPr>
              <p:cNvGrpSpPr/>
              <p:nvPr/>
            </p:nvGrpSpPr>
            <p:grpSpPr>
              <a:xfrm rot="16200000">
                <a:off x="3953874" y="2359581"/>
                <a:ext cx="200027" cy="449093"/>
                <a:chOff x="4102100" y="5402432"/>
                <a:chExt cx="200027" cy="449093"/>
              </a:xfrm>
            </p:grpSpPr>
            <p:grpSp>
              <p:nvGrpSpPr>
                <p:cNvPr id="74" name="Group 73">
                  <a:extLst>
                    <a:ext uri="{FF2B5EF4-FFF2-40B4-BE49-F238E27FC236}">
                      <a16:creationId xmlns:a16="http://schemas.microsoft.com/office/drawing/2014/main" id="{6B6A1085-A2B7-616C-DA1E-44C9FFD77E55}"/>
                    </a:ext>
                  </a:extLst>
                </p:cNvPr>
                <p:cNvGrpSpPr/>
                <p:nvPr/>
              </p:nvGrpSpPr>
              <p:grpSpPr>
                <a:xfrm>
                  <a:off x="4102100" y="5402432"/>
                  <a:ext cx="88900" cy="445918"/>
                  <a:chOff x="4102100" y="5402432"/>
                  <a:chExt cx="88900" cy="445918"/>
                </a:xfrm>
              </p:grpSpPr>
              <p:cxnSp>
                <p:nvCxnSpPr>
                  <p:cNvPr id="84" name="Straight Connector 83">
                    <a:extLst>
                      <a:ext uri="{FF2B5EF4-FFF2-40B4-BE49-F238E27FC236}">
                        <a16:creationId xmlns:a16="http://schemas.microsoft.com/office/drawing/2014/main" id="{17E2FAB6-D6CC-09B4-8FDD-5C33F049BD9D}"/>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F29F2E42-EB34-DEC3-6971-122FEC0E58C6}"/>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6CE861CD-234E-E7D9-55B7-785878D13424}"/>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2650B76A-272F-1FE1-3DB4-8F7386E3C4A1}"/>
                    </a:ext>
                  </a:extLst>
                </p:cNvPr>
                <p:cNvGrpSpPr/>
                <p:nvPr/>
              </p:nvGrpSpPr>
              <p:grpSpPr>
                <a:xfrm flipH="1">
                  <a:off x="4213227" y="5405607"/>
                  <a:ext cx="88900" cy="445918"/>
                  <a:chOff x="4102100" y="5402432"/>
                  <a:chExt cx="88900" cy="445918"/>
                </a:xfrm>
              </p:grpSpPr>
              <p:cxnSp>
                <p:nvCxnSpPr>
                  <p:cNvPr id="81" name="Straight Connector 80">
                    <a:extLst>
                      <a:ext uri="{FF2B5EF4-FFF2-40B4-BE49-F238E27FC236}">
                        <a16:creationId xmlns:a16="http://schemas.microsoft.com/office/drawing/2014/main" id="{72ACA3A5-613C-FF24-72FC-A03425864C3E}"/>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990866B4-1D33-12B4-3252-E2F17A3FD178}"/>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AB42E4A9-2D66-8A64-D2F3-1DD5200C295E}"/>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6" name="Straight Connector 75">
                  <a:extLst>
                    <a:ext uri="{FF2B5EF4-FFF2-40B4-BE49-F238E27FC236}">
                      <a16:creationId xmlns:a16="http://schemas.microsoft.com/office/drawing/2014/main" id="{3C81829D-28CA-1545-95E5-941AB02E8E0C}"/>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4">
                  <p14:nvContentPartPr>
                    <p14:cNvPr id="77" name="Ink 76">
                      <a:extLst>
                        <a:ext uri="{FF2B5EF4-FFF2-40B4-BE49-F238E27FC236}">
                          <a16:creationId xmlns:a16="http://schemas.microsoft.com/office/drawing/2014/main" id="{3E3CA22D-8068-DE85-B7E5-8C7B01C4B400}"/>
                        </a:ext>
                      </a:extLst>
                    </p14:cNvPr>
                    <p14:cNvContentPartPr/>
                    <p14:nvPr/>
                  </p14:nvContentPartPr>
                  <p14:xfrm>
                    <a:off x="4128385" y="5487940"/>
                    <a:ext cx="149760" cy="331560"/>
                  </p14:xfrm>
                </p:contentPart>
              </mc:Choice>
              <mc:Fallback xmlns="">
                <p:pic>
                  <p:nvPicPr>
                    <p:cNvPr id="77" name="Ink 76">
                      <a:extLst>
                        <a:ext uri="{FF2B5EF4-FFF2-40B4-BE49-F238E27FC236}">
                          <a16:creationId xmlns:a16="http://schemas.microsoft.com/office/drawing/2014/main" id="{3E3CA22D-8068-DE85-B7E5-8C7B01C4B400}"/>
                        </a:ext>
                      </a:extLst>
                    </p:cNvPr>
                    <p:cNvPicPr/>
                    <p:nvPr/>
                  </p:nvPicPr>
                  <p:blipFill>
                    <a:blip r:embed="rId5"/>
                    <a:stretch>
                      <a:fillRect/>
                    </a:stretch>
                  </p:blipFill>
                  <p:spPr>
                    <a:xfrm>
                      <a:off x="4107469" y="5467035"/>
                      <a:ext cx="191174" cy="372953"/>
                    </a:xfrm>
                    <a:prstGeom prst="rect">
                      <a:avLst/>
                    </a:prstGeom>
                  </p:spPr>
                </p:pic>
              </mc:Fallback>
            </mc:AlternateContent>
            <p:grpSp>
              <p:nvGrpSpPr>
                <p:cNvPr id="78" name="Group 77">
                  <a:extLst>
                    <a:ext uri="{FF2B5EF4-FFF2-40B4-BE49-F238E27FC236}">
                      <a16:creationId xmlns:a16="http://schemas.microsoft.com/office/drawing/2014/main" id="{5D6AF1B2-0F2D-6DC5-C67E-1E61DA02DDAA}"/>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15">
                    <p14:nvContentPartPr>
                      <p14:cNvPr id="79" name="Ink 78">
                        <a:extLst>
                          <a:ext uri="{FF2B5EF4-FFF2-40B4-BE49-F238E27FC236}">
                            <a16:creationId xmlns:a16="http://schemas.microsoft.com/office/drawing/2014/main" id="{CD08B1C1-7D8A-666A-1B3B-5805C1B9F7F0}"/>
                          </a:ext>
                        </a:extLst>
                      </p14:cNvPr>
                      <p14:cNvContentPartPr/>
                      <p14:nvPr/>
                    </p14:nvContentPartPr>
                    <p14:xfrm>
                      <a:off x="4157905" y="5427820"/>
                      <a:ext cx="124200" cy="117000"/>
                    </p14:xfrm>
                  </p:contentPart>
                </mc:Choice>
                <mc:Fallback xmlns="">
                  <p:pic>
                    <p:nvPicPr>
                      <p:cNvPr id="79" name="Ink 78">
                        <a:extLst>
                          <a:ext uri="{FF2B5EF4-FFF2-40B4-BE49-F238E27FC236}">
                            <a16:creationId xmlns:a16="http://schemas.microsoft.com/office/drawing/2014/main" id="{CD08B1C1-7D8A-666A-1B3B-5805C1B9F7F0}"/>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0" name="Ink 79">
                        <a:extLst>
                          <a:ext uri="{FF2B5EF4-FFF2-40B4-BE49-F238E27FC236}">
                            <a16:creationId xmlns:a16="http://schemas.microsoft.com/office/drawing/2014/main" id="{A963017D-83D3-67C0-2C9A-1BE6F33005B5}"/>
                          </a:ext>
                        </a:extLst>
                      </p14:cNvPr>
                      <p14:cNvContentPartPr/>
                      <p14:nvPr/>
                    </p14:nvContentPartPr>
                    <p14:xfrm>
                      <a:off x="4238545" y="5489380"/>
                      <a:ext cx="31320" cy="11160"/>
                    </p14:xfrm>
                  </p:contentPart>
                </mc:Choice>
                <mc:Fallback xmlns="">
                  <p:pic>
                    <p:nvPicPr>
                      <p:cNvPr id="80" name="Ink 79">
                        <a:extLst>
                          <a:ext uri="{FF2B5EF4-FFF2-40B4-BE49-F238E27FC236}">
                            <a16:creationId xmlns:a16="http://schemas.microsoft.com/office/drawing/2014/main" id="{A963017D-83D3-67C0-2C9A-1BE6F33005B5}"/>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17">
                <p14:nvContentPartPr>
                  <p14:cNvPr id="72" name="Ink 71">
                    <a:extLst>
                      <a:ext uri="{FF2B5EF4-FFF2-40B4-BE49-F238E27FC236}">
                        <a16:creationId xmlns:a16="http://schemas.microsoft.com/office/drawing/2014/main" id="{B8540163-462B-1020-DA7D-31D122C3512E}"/>
                      </a:ext>
                    </a:extLst>
                  </p14:cNvPr>
                  <p14:cNvContentPartPr/>
                  <p14:nvPr/>
                </p14:nvContentPartPr>
                <p14:xfrm>
                  <a:off x="3924315" y="2615230"/>
                  <a:ext cx="220680" cy="34920"/>
                </p14:xfrm>
              </p:contentPart>
            </mc:Choice>
            <mc:Fallback xmlns="">
              <p:pic>
                <p:nvPicPr>
                  <p:cNvPr id="72" name="Ink 71">
                    <a:extLst>
                      <a:ext uri="{FF2B5EF4-FFF2-40B4-BE49-F238E27FC236}">
                        <a16:creationId xmlns:a16="http://schemas.microsoft.com/office/drawing/2014/main" id="{B8540163-462B-1020-DA7D-31D122C3512E}"/>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3" name="Ink 72">
                    <a:extLst>
                      <a:ext uri="{FF2B5EF4-FFF2-40B4-BE49-F238E27FC236}">
                        <a16:creationId xmlns:a16="http://schemas.microsoft.com/office/drawing/2014/main" id="{AFEC0300-E4DC-DE56-F39F-3124D11C59FB}"/>
                      </a:ext>
                    </a:extLst>
                  </p14:cNvPr>
                  <p14:cNvContentPartPr/>
                  <p14:nvPr/>
                </p14:nvContentPartPr>
                <p14:xfrm>
                  <a:off x="3920355" y="2520910"/>
                  <a:ext cx="311040" cy="133560"/>
                </p14:xfrm>
              </p:contentPart>
            </mc:Choice>
            <mc:Fallback xmlns="">
              <p:pic>
                <p:nvPicPr>
                  <p:cNvPr id="73" name="Ink 72">
                    <a:extLst>
                      <a:ext uri="{FF2B5EF4-FFF2-40B4-BE49-F238E27FC236}">
                        <a16:creationId xmlns:a16="http://schemas.microsoft.com/office/drawing/2014/main" id="{AFEC0300-E4DC-DE56-F39F-3124D11C59FB}"/>
                      </a:ext>
                    </a:extLst>
                  </p:cNvPr>
                  <p:cNvPicPr/>
                  <p:nvPr/>
                </p:nvPicPr>
                <p:blipFill>
                  <a:blip r:embed="rId13"/>
                  <a:stretch>
                    <a:fillRect/>
                  </a:stretch>
                </p:blipFill>
                <p:spPr>
                  <a:xfrm>
                    <a:off x="3899480" y="2499976"/>
                    <a:ext cx="352373" cy="175010"/>
                  </a:xfrm>
                  <a:prstGeom prst="rect">
                    <a:avLst/>
                  </a:prstGeom>
                </p:spPr>
              </p:pic>
            </mc:Fallback>
          </mc:AlternateContent>
        </p:grpSp>
        <p:grpSp>
          <p:nvGrpSpPr>
            <p:cNvPr id="14" name="Group 13">
              <a:extLst>
                <a:ext uri="{FF2B5EF4-FFF2-40B4-BE49-F238E27FC236}">
                  <a16:creationId xmlns:a16="http://schemas.microsoft.com/office/drawing/2014/main" id="{10F8AC27-B9A0-3AB1-A807-E4A49320CA59}"/>
                </a:ext>
              </a:extLst>
            </p:cNvPr>
            <p:cNvGrpSpPr/>
            <p:nvPr/>
          </p:nvGrpSpPr>
          <p:grpSpPr>
            <a:xfrm>
              <a:off x="1349691" y="1669398"/>
              <a:ext cx="449093" cy="200027"/>
              <a:chOff x="3829341" y="2484114"/>
              <a:chExt cx="449093" cy="200027"/>
            </a:xfrm>
          </p:grpSpPr>
          <p:grpSp>
            <p:nvGrpSpPr>
              <p:cNvPr id="55" name="Group 54">
                <a:extLst>
                  <a:ext uri="{FF2B5EF4-FFF2-40B4-BE49-F238E27FC236}">
                    <a16:creationId xmlns:a16="http://schemas.microsoft.com/office/drawing/2014/main" id="{04763E31-2EAB-1919-E6F9-2775DAA7E946}"/>
                  </a:ext>
                </a:extLst>
              </p:cNvPr>
              <p:cNvGrpSpPr/>
              <p:nvPr/>
            </p:nvGrpSpPr>
            <p:grpSpPr>
              <a:xfrm rot="16200000">
                <a:off x="3953874" y="2359581"/>
                <a:ext cx="200027" cy="449093"/>
                <a:chOff x="4102100" y="5402432"/>
                <a:chExt cx="200027" cy="449093"/>
              </a:xfrm>
            </p:grpSpPr>
            <p:grpSp>
              <p:nvGrpSpPr>
                <p:cNvPr id="58" name="Group 57">
                  <a:extLst>
                    <a:ext uri="{FF2B5EF4-FFF2-40B4-BE49-F238E27FC236}">
                      <a16:creationId xmlns:a16="http://schemas.microsoft.com/office/drawing/2014/main" id="{3D0F05DE-3976-59C6-F9E3-0AAB6D0EBA24}"/>
                    </a:ext>
                  </a:extLst>
                </p:cNvPr>
                <p:cNvGrpSpPr/>
                <p:nvPr/>
              </p:nvGrpSpPr>
              <p:grpSpPr>
                <a:xfrm>
                  <a:off x="4102100" y="5402432"/>
                  <a:ext cx="88900" cy="445918"/>
                  <a:chOff x="4102100" y="5402432"/>
                  <a:chExt cx="88900" cy="445918"/>
                </a:xfrm>
              </p:grpSpPr>
              <p:cxnSp>
                <p:nvCxnSpPr>
                  <p:cNvPr id="68" name="Straight Connector 67">
                    <a:extLst>
                      <a:ext uri="{FF2B5EF4-FFF2-40B4-BE49-F238E27FC236}">
                        <a16:creationId xmlns:a16="http://schemas.microsoft.com/office/drawing/2014/main" id="{7C1DBD21-F214-455A-B151-0B1B15EB7790}"/>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6DDE5204-6572-C2A5-2D0E-E4B8F7175453}"/>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105176A9-51D1-085D-7CDC-550BD2749660}"/>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3D459C87-75D6-CF75-591A-8A281FA6B748}"/>
                    </a:ext>
                  </a:extLst>
                </p:cNvPr>
                <p:cNvGrpSpPr/>
                <p:nvPr/>
              </p:nvGrpSpPr>
              <p:grpSpPr>
                <a:xfrm flipH="1">
                  <a:off x="4213227" y="5405607"/>
                  <a:ext cx="88900" cy="445918"/>
                  <a:chOff x="4102100" y="5402432"/>
                  <a:chExt cx="88900" cy="445918"/>
                </a:xfrm>
              </p:grpSpPr>
              <p:cxnSp>
                <p:nvCxnSpPr>
                  <p:cNvPr id="65" name="Straight Connector 64">
                    <a:extLst>
                      <a:ext uri="{FF2B5EF4-FFF2-40B4-BE49-F238E27FC236}">
                        <a16:creationId xmlns:a16="http://schemas.microsoft.com/office/drawing/2014/main" id="{3BB6B985-ECD4-A81C-BBB8-744DD9EF374B}"/>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77922E65-879C-F28D-3352-85F277D626EC}"/>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47AA055A-C765-4118-4045-54FF61BBCA9B}"/>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F67BBEF7-4A1A-05E4-9BE3-862D286CC78C}"/>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9">
                  <p14:nvContentPartPr>
                    <p14:cNvPr id="61" name="Ink 60">
                      <a:extLst>
                        <a:ext uri="{FF2B5EF4-FFF2-40B4-BE49-F238E27FC236}">
                          <a16:creationId xmlns:a16="http://schemas.microsoft.com/office/drawing/2014/main" id="{A9117337-0F39-4E64-AF9C-CB50C8704933}"/>
                        </a:ext>
                      </a:extLst>
                    </p14:cNvPr>
                    <p14:cNvContentPartPr/>
                    <p14:nvPr/>
                  </p14:nvContentPartPr>
                  <p14:xfrm>
                    <a:off x="4128385" y="5487940"/>
                    <a:ext cx="149760" cy="331560"/>
                  </p14:xfrm>
                </p:contentPart>
              </mc:Choice>
              <mc:Fallback xmlns="">
                <p:pic>
                  <p:nvPicPr>
                    <p:cNvPr id="61" name="Ink 60">
                      <a:extLst>
                        <a:ext uri="{FF2B5EF4-FFF2-40B4-BE49-F238E27FC236}">
                          <a16:creationId xmlns:a16="http://schemas.microsoft.com/office/drawing/2014/main" id="{A9117337-0F39-4E64-AF9C-CB50C8704933}"/>
                        </a:ext>
                      </a:extLst>
                    </p:cNvPr>
                    <p:cNvPicPr/>
                    <p:nvPr/>
                  </p:nvPicPr>
                  <p:blipFill>
                    <a:blip r:embed="rId5"/>
                    <a:stretch>
                      <a:fillRect/>
                    </a:stretch>
                  </p:blipFill>
                  <p:spPr>
                    <a:xfrm>
                      <a:off x="4107469" y="5467035"/>
                      <a:ext cx="191174" cy="372953"/>
                    </a:xfrm>
                    <a:prstGeom prst="rect">
                      <a:avLst/>
                    </a:prstGeom>
                  </p:spPr>
                </p:pic>
              </mc:Fallback>
            </mc:AlternateContent>
            <p:grpSp>
              <p:nvGrpSpPr>
                <p:cNvPr id="62" name="Group 61">
                  <a:extLst>
                    <a:ext uri="{FF2B5EF4-FFF2-40B4-BE49-F238E27FC236}">
                      <a16:creationId xmlns:a16="http://schemas.microsoft.com/office/drawing/2014/main" id="{B20CD99A-42A8-D509-FFCA-4C22A94A2E96}"/>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0">
                    <p14:nvContentPartPr>
                      <p14:cNvPr id="63" name="Ink 62">
                        <a:extLst>
                          <a:ext uri="{FF2B5EF4-FFF2-40B4-BE49-F238E27FC236}">
                            <a16:creationId xmlns:a16="http://schemas.microsoft.com/office/drawing/2014/main" id="{12DEB3C6-305D-135A-E838-625174B4492F}"/>
                          </a:ext>
                        </a:extLst>
                      </p14:cNvPr>
                      <p14:cNvContentPartPr/>
                      <p14:nvPr/>
                    </p14:nvContentPartPr>
                    <p14:xfrm>
                      <a:off x="4157905" y="5427820"/>
                      <a:ext cx="124200" cy="117000"/>
                    </p14:xfrm>
                  </p:contentPart>
                </mc:Choice>
                <mc:Fallback xmlns="">
                  <p:pic>
                    <p:nvPicPr>
                      <p:cNvPr id="63" name="Ink 62">
                        <a:extLst>
                          <a:ext uri="{FF2B5EF4-FFF2-40B4-BE49-F238E27FC236}">
                            <a16:creationId xmlns:a16="http://schemas.microsoft.com/office/drawing/2014/main" id="{12DEB3C6-305D-135A-E838-625174B4492F}"/>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4" name="Ink 63">
                        <a:extLst>
                          <a:ext uri="{FF2B5EF4-FFF2-40B4-BE49-F238E27FC236}">
                            <a16:creationId xmlns:a16="http://schemas.microsoft.com/office/drawing/2014/main" id="{70A9E4D7-59E1-0ABD-8748-DC4B7EB97659}"/>
                          </a:ext>
                        </a:extLst>
                      </p14:cNvPr>
                      <p14:cNvContentPartPr/>
                      <p14:nvPr/>
                    </p14:nvContentPartPr>
                    <p14:xfrm>
                      <a:off x="4238545" y="5489380"/>
                      <a:ext cx="31320" cy="11160"/>
                    </p14:xfrm>
                  </p:contentPart>
                </mc:Choice>
                <mc:Fallback xmlns="">
                  <p:pic>
                    <p:nvPicPr>
                      <p:cNvPr id="64" name="Ink 63">
                        <a:extLst>
                          <a:ext uri="{FF2B5EF4-FFF2-40B4-BE49-F238E27FC236}">
                            <a16:creationId xmlns:a16="http://schemas.microsoft.com/office/drawing/2014/main" id="{70A9E4D7-59E1-0ABD-8748-DC4B7EB97659}"/>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2">
                <p14:nvContentPartPr>
                  <p14:cNvPr id="56" name="Ink 55">
                    <a:extLst>
                      <a:ext uri="{FF2B5EF4-FFF2-40B4-BE49-F238E27FC236}">
                        <a16:creationId xmlns:a16="http://schemas.microsoft.com/office/drawing/2014/main" id="{55C27014-47A4-4AE9-4392-6E3310C44967}"/>
                      </a:ext>
                    </a:extLst>
                  </p14:cNvPr>
                  <p14:cNvContentPartPr/>
                  <p14:nvPr/>
                </p14:nvContentPartPr>
                <p14:xfrm>
                  <a:off x="3924315" y="2615230"/>
                  <a:ext cx="220680" cy="34920"/>
                </p14:xfrm>
              </p:contentPart>
            </mc:Choice>
            <mc:Fallback xmlns="">
              <p:pic>
                <p:nvPicPr>
                  <p:cNvPr id="56" name="Ink 55">
                    <a:extLst>
                      <a:ext uri="{FF2B5EF4-FFF2-40B4-BE49-F238E27FC236}">
                        <a16:creationId xmlns:a16="http://schemas.microsoft.com/office/drawing/2014/main" id="{55C27014-47A4-4AE9-4392-6E3310C44967}"/>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7" name="Ink 56">
                    <a:extLst>
                      <a:ext uri="{FF2B5EF4-FFF2-40B4-BE49-F238E27FC236}">
                        <a16:creationId xmlns:a16="http://schemas.microsoft.com/office/drawing/2014/main" id="{831ABE26-809C-3C3B-332B-AF90307FF14D}"/>
                      </a:ext>
                    </a:extLst>
                  </p14:cNvPr>
                  <p14:cNvContentPartPr/>
                  <p14:nvPr/>
                </p14:nvContentPartPr>
                <p14:xfrm>
                  <a:off x="3920355" y="2520910"/>
                  <a:ext cx="311040" cy="133560"/>
                </p14:xfrm>
              </p:contentPart>
            </mc:Choice>
            <mc:Fallback xmlns="">
              <p:pic>
                <p:nvPicPr>
                  <p:cNvPr id="57" name="Ink 56">
                    <a:extLst>
                      <a:ext uri="{FF2B5EF4-FFF2-40B4-BE49-F238E27FC236}">
                        <a16:creationId xmlns:a16="http://schemas.microsoft.com/office/drawing/2014/main" id="{831ABE26-809C-3C3B-332B-AF90307FF14D}"/>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15" name="Straight Connector 14">
              <a:extLst>
                <a:ext uri="{FF2B5EF4-FFF2-40B4-BE49-F238E27FC236}">
                  <a16:creationId xmlns:a16="http://schemas.microsoft.com/office/drawing/2014/main" id="{014D6022-797B-18CB-6D80-ECBD6CE7525A}"/>
                </a:ext>
              </a:extLst>
            </p:cNvPr>
            <p:cNvCxnSpPr>
              <a:cxnSpLocks/>
            </p:cNvCxnSpPr>
            <p:nvPr/>
          </p:nvCxnSpPr>
          <p:spPr>
            <a:xfrm>
              <a:off x="-122231" y="2653495"/>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DC8213E-A4CD-AEC6-9764-91FD9DAEB6F4}"/>
                </a:ext>
              </a:extLst>
            </p:cNvPr>
            <p:cNvCxnSpPr>
              <a:cxnSpLocks/>
            </p:cNvCxnSpPr>
            <p:nvPr/>
          </p:nvCxnSpPr>
          <p:spPr>
            <a:xfrm rot="5280000" flipV="1">
              <a:off x="707034" y="2670503"/>
              <a:ext cx="297672" cy="264344"/>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3BBD0F2-E491-A70F-737B-38BAEEF023BD}"/>
                </a:ext>
              </a:extLst>
            </p:cNvPr>
            <p:cNvCxnSpPr>
              <a:cxnSpLocks/>
            </p:cNvCxnSpPr>
            <p:nvPr/>
          </p:nvCxnSpPr>
          <p:spPr>
            <a:xfrm>
              <a:off x="973294" y="2936670"/>
              <a:ext cx="68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F82C5FEE-C344-5400-EA94-B979A73098A8}"/>
                </a:ext>
              </a:extLst>
            </p:cNvPr>
            <p:cNvGrpSpPr/>
            <p:nvPr/>
          </p:nvGrpSpPr>
          <p:grpSpPr>
            <a:xfrm>
              <a:off x="1251090" y="2833760"/>
              <a:ext cx="449093" cy="200027"/>
              <a:chOff x="3829341" y="2484114"/>
              <a:chExt cx="449093" cy="200027"/>
            </a:xfrm>
          </p:grpSpPr>
          <p:grpSp>
            <p:nvGrpSpPr>
              <p:cNvPr id="39" name="Group 38">
                <a:extLst>
                  <a:ext uri="{FF2B5EF4-FFF2-40B4-BE49-F238E27FC236}">
                    <a16:creationId xmlns:a16="http://schemas.microsoft.com/office/drawing/2014/main" id="{9A56F1BE-1391-5BB5-B847-14019968E858}"/>
                  </a:ext>
                </a:extLst>
              </p:cNvPr>
              <p:cNvGrpSpPr/>
              <p:nvPr/>
            </p:nvGrpSpPr>
            <p:grpSpPr>
              <a:xfrm rot="16200000">
                <a:off x="3953874" y="2359581"/>
                <a:ext cx="200027" cy="449093"/>
                <a:chOff x="4102100" y="5402432"/>
                <a:chExt cx="200027" cy="449093"/>
              </a:xfrm>
            </p:grpSpPr>
            <p:grpSp>
              <p:nvGrpSpPr>
                <p:cNvPr id="42" name="Group 41">
                  <a:extLst>
                    <a:ext uri="{FF2B5EF4-FFF2-40B4-BE49-F238E27FC236}">
                      <a16:creationId xmlns:a16="http://schemas.microsoft.com/office/drawing/2014/main" id="{1344D1A3-CA22-FD55-4C38-A770E1F9989A}"/>
                    </a:ext>
                  </a:extLst>
                </p:cNvPr>
                <p:cNvGrpSpPr/>
                <p:nvPr/>
              </p:nvGrpSpPr>
              <p:grpSpPr>
                <a:xfrm>
                  <a:off x="4102100" y="5402432"/>
                  <a:ext cx="88900" cy="445918"/>
                  <a:chOff x="4102100" y="5402432"/>
                  <a:chExt cx="88900" cy="445918"/>
                </a:xfrm>
              </p:grpSpPr>
              <p:cxnSp>
                <p:nvCxnSpPr>
                  <p:cNvPr id="52" name="Straight Connector 51">
                    <a:extLst>
                      <a:ext uri="{FF2B5EF4-FFF2-40B4-BE49-F238E27FC236}">
                        <a16:creationId xmlns:a16="http://schemas.microsoft.com/office/drawing/2014/main" id="{0E2C053F-CEF6-F419-7EAD-B9E2E28F5B75}"/>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5AA8863B-2E07-C855-B646-995A78951403}"/>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FCC0AF9F-886D-A2C7-BBEA-C90AFE08BBF8}"/>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516896BF-E8AB-195E-55A6-601DF16B1CB0}"/>
                    </a:ext>
                  </a:extLst>
                </p:cNvPr>
                <p:cNvGrpSpPr/>
                <p:nvPr/>
              </p:nvGrpSpPr>
              <p:grpSpPr>
                <a:xfrm flipH="1">
                  <a:off x="4213227" y="5405607"/>
                  <a:ext cx="88900" cy="445918"/>
                  <a:chOff x="4102100" y="5402432"/>
                  <a:chExt cx="88900" cy="445918"/>
                </a:xfrm>
              </p:grpSpPr>
              <p:cxnSp>
                <p:nvCxnSpPr>
                  <p:cNvPr id="49" name="Straight Connector 48">
                    <a:extLst>
                      <a:ext uri="{FF2B5EF4-FFF2-40B4-BE49-F238E27FC236}">
                        <a16:creationId xmlns:a16="http://schemas.microsoft.com/office/drawing/2014/main" id="{20F82D36-4856-B13B-D9E1-6787B5C57914}"/>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E0D08E1-17D0-4325-D47B-8B41A06A968B}"/>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2E4E322-07B3-1906-AF2D-8A17D912D1D7}"/>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82EAC9A9-FD19-8266-9CFF-3118E3A99ABA}"/>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4">
                  <p14:nvContentPartPr>
                    <p14:cNvPr id="45" name="Ink 44">
                      <a:extLst>
                        <a:ext uri="{FF2B5EF4-FFF2-40B4-BE49-F238E27FC236}">
                          <a16:creationId xmlns:a16="http://schemas.microsoft.com/office/drawing/2014/main" id="{45423CB3-DFAE-2C0D-FC86-31BFA72F4B7F}"/>
                        </a:ext>
                      </a:extLst>
                    </p14:cNvPr>
                    <p14:cNvContentPartPr/>
                    <p14:nvPr/>
                  </p14:nvContentPartPr>
                  <p14:xfrm>
                    <a:off x="4128385" y="5487940"/>
                    <a:ext cx="149760" cy="331560"/>
                  </p14:xfrm>
                </p:contentPart>
              </mc:Choice>
              <mc:Fallback xmlns="">
                <p:pic>
                  <p:nvPicPr>
                    <p:cNvPr id="45" name="Ink 44">
                      <a:extLst>
                        <a:ext uri="{FF2B5EF4-FFF2-40B4-BE49-F238E27FC236}">
                          <a16:creationId xmlns:a16="http://schemas.microsoft.com/office/drawing/2014/main" id="{45423CB3-DFAE-2C0D-FC86-31BFA72F4B7F}"/>
                        </a:ext>
                      </a:extLst>
                    </p:cNvPr>
                    <p:cNvPicPr/>
                    <p:nvPr/>
                  </p:nvPicPr>
                  <p:blipFill>
                    <a:blip r:embed="rId5"/>
                    <a:stretch>
                      <a:fillRect/>
                    </a:stretch>
                  </p:blipFill>
                  <p:spPr>
                    <a:xfrm>
                      <a:off x="4107469" y="5467035"/>
                      <a:ext cx="191174" cy="372953"/>
                    </a:xfrm>
                    <a:prstGeom prst="rect">
                      <a:avLst/>
                    </a:prstGeom>
                  </p:spPr>
                </p:pic>
              </mc:Fallback>
            </mc:AlternateContent>
            <p:grpSp>
              <p:nvGrpSpPr>
                <p:cNvPr id="46" name="Group 45">
                  <a:extLst>
                    <a:ext uri="{FF2B5EF4-FFF2-40B4-BE49-F238E27FC236}">
                      <a16:creationId xmlns:a16="http://schemas.microsoft.com/office/drawing/2014/main" id="{2CFCC6AE-BB3B-A605-DB39-910DA55FB898}"/>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25">
                    <p14:nvContentPartPr>
                      <p14:cNvPr id="47" name="Ink 46">
                        <a:extLst>
                          <a:ext uri="{FF2B5EF4-FFF2-40B4-BE49-F238E27FC236}">
                            <a16:creationId xmlns:a16="http://schemas.microsoft.com/office/drawing/2014/main" id="{2F67CFDA-4A6C-7B3D-718B-2EF182EE1279}"/>
                          </a:ext>
                        </a:extLst>
                      </p14:cNvPr>
                      <p14:cNvContentPartPr/>
                      <p14:nvPr/>
                    </p14:nvContentPartPr>
                    <p14:xfrm>
                      <a:off x="4157905" y="5427820"/>
                      <a:ext cx="124200" cy="117000"/>
                    </p14:xfrm>
                  </p:contentPart>
                </mc:Choice>
                <mc:Fallback xmlns="">
                  <p:pic>
                    <p:nvPicPr>
                      <p:cNvPr id="47" name="Ink 46">
                        <a:extLst>
                          <a:ext uri="{FF2B5EF4-FFF2-40B4-BE49-F238E27FC236}">
                            <a16:creationId xmlns:a16="http://schemas.microsoft.com/office/drawing/2014/main" id="{2F67CFDA-4A6C-7B3D-718B-2EF182EE1279}"/>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8" name="Ink 47">
                        <a:extLst>
                          <a:ext uri="{FF2B5EF4-FFF2-40B4-BE49-F238E27FC236}">
                            <a16:creationId xmlns:a16="http://schemas.microsoft.com/office/drawing/2014/main" id="{CBD7A8F7-D6F5-6CA2-79A4-F08BA4F2FB4B}"/>
                          </a:ext>
                        </a:extLst>
                      </p14:cNvPr>
                      <p14:cNvContentPartPr/>
                      <p14:nvPr/>
                    </p14:nvContentPartPr>
                    <p14:xfrm>
                      <a:off x="4238545" y="5489380"/>
                      <a:ext cx="31320" cy="11160"/>
                    </p14:xfrm>
                  </p:contentPart>
                </mc:Choice>
                <mc:Fallback xmlns="">
                  <p:pic>
                    <p:nvPicPr>
                      <p:cNvPr id="48" name="Ink 47">
                        <a:extLst>
                          <a:ext uri="{FF2B5EF4-FFF2-40B4-BE49-F238E27FC236}">
                            <a16:creationId xmlns:a16="http://schemas.microsoft.com/office/drawing/2014/main" id="{CBD7A8F7-D6F5-6CA2-79A4-F08BA4F2FB4B}"/>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27">
                <p14:nvContentPartPr>
                  <p14:cNvPr id="40" name="Ink 39">
                    <a:extLst>
                      <a:ext uri="{FF2B5EF4-FFF2-40B4-BE49-F238E27FC236}">
                        <a16:creationId xmlns:a16="http://schemas.microsoft.com/office/drawing/2014/main" id="{15158F48-C984-BF40-F34B-51E593BC3132}"/>
                      </a:ext>
                    </a:extLst>
                  </p14:cNvPr>
                  <p14:cNvContentPartPr/>
                  <p14:nvPr/>
                </p14:nvContentPartPr>
                <p14:xfrm>
                  <a:off x="3924315" y="2615230"/>
                  <a:ext cx="220680" cy="34920"/>
                </p14:xfrm>
              </p:contentPart>
            </mc:Choice>
            <mc:Fallback xmlns="">
              <p:pic>
                <p:nvPicPr>
                  <p:cNvPr id="40" name="Ink 39">
                    <a:extLst>
                      <a:ext uri="{FF2B5EF4-FFF2-40B4-BE49-F238E27FC236}">
                        <a16:creationId xmlns:a16="http://schemas.microsoft.com/office/drawing/2014/main" id="{15158F48-C984-BF40-F34B-51E593BC3132}"/>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1" name="Ink 40">
                    <a:extLst>
                      <a:ext uri="{FF2B5EF4-FFF2-40B4-BE49-F238E27FC236}">
                        <a16:creationId xmlns:a16="http://schemas.microsoft.com/office/drawing/2014/main" id="{96387C15-2CD5-CE30-AE23-B987DD70E551}"/>
                      </a:ext>
                    </a:extLst>
                  </p14:cNvPr>
                  <p14:cNvContentPartPr/>
                  <p14:nvPr/>
                </p14:nvContentPartPr>
                <p14:xfrm>
                  <a:off x="3920355" y="2520910"/>
                  <a:ext cx="311040" cy="133560"/>
                </p14:xfrm>
              </p:contentPart>
            </mc:Choice>
            <mc:Fallback xmlns="">
              <p:pic>
                <p:nvPicPr>
                  <p:cNvPr id="41" name="Ink 40">
                    <a:extLst>
                      <a:ext uri="{FF2B5EF4-FFF2-40B4-BE49-F238E27FC236}">
                        <a16:creationId xmlns:a16="http://schemas.microsoft.com/office/drawing/2014/main" id="{96387C15-2CD5-CE30-AE23-B987DD70E551}"/>
                      </a:ext>
                    </a:extLst>
                  </p:cNvPr>
                  <p:cNvPicPr/>
                  <p:nvPr/>
                </p:nvPicPr>
                <p:blipFill>
                  <a:blip r:embed="rId13"/>
                  <a:stretch>
                    <a:fillRect/>
                  </a:stretch>
                </p:blipFill>
                <p:spPr>
                  <a:xfrm>
                    <a:off x="3899480" y="2499976"/>
                    <a:ext cx="352373" cy="175010"/>
                  </a:xfrm>
                  <a:prstGeom prst="rect">
                    <a:avLst/>
                  </a:prstGeom>
                </p:spPr>
              </p:pic>
            </mc:Fallback>
          </mc:AlternateContent>
        </p:grpSp>
        <p:cxnSp>
          <p:nvCxnSpPr>
            <p:cNvPr id="19" name="Straight Connector 18">
              <a:extLst>
                <a:ext uri="{FF2B5EF4-FFF2-40B4-BE49-F238E27FC236}">
                  <a16:creationId xmlns:a16="http://schemas.microsoft.com/office/drawing/2014/main" id="{638EEEC3-32EB-8850-401C-A707CD8FA68B}"/>
                </a:ext>
              </a:extLst>
            </p:cNvPr>
            <p:cNvCxnSpPr>
              <a:cxnSpLocks/>
            </p:cNvCxnSpPr>
            <p:nvPr/>
          </p:nvCxnSpPr>
          <p:spPr>
            <a:xfrm>
              <a:off x="-263279" y="2846508"/>
              <a:ext cx="864000" cy="108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B362E68-B409-E5EE-D192-5F2FC52D1C42}"/>
                </a:ext>
              </a:extLst>
            </p:cNvPr>
            <p:cNvCxnSpPr>
              <a:cxnSpLocks/>
            </p:cNvCxnSpPr>
            <p:nvPr/>
          </p:nvCxnSpPr>
          <p:spPr>
            <a:xfrm>
              <a:off x="577536" y="2851555"/>
              <a:ext cx="451313" cy="46758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9592F3-7D9C-A8A9-970D-2512620D00A3}"/>
                </a:ext>
              </a:extLst>
            </p:cNvPr>
            <p:cNvCxnSpPr>
              <a:cxnSpLocks/>
            </p:cNvCxnSpPr>
            <p:nvPr/>
          </p:nvCxnSpPr>
          <p:spPr>
            <a:xfrm>
              <a:off x="1013600" y="3311722"/>
              <a:ext cx="505220" cy="6205"/>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0CE75CD8-B6E1-6C1D-196B-2F1FE5ED8EB0}"/>
                </a:ext>
              </a:extLst>
            </p:cNvPr>
            <p:cNvGrpSpPr/>
            <p:nvPr/>
          </p:nvGrpSpPr>
          <p:grpSpPr>
            <a:xfrm>
              <a:off x="1098378" y="3211708"/>
              <a:ext cx="449093" cy="200027"/>
              <a:chOff x="3829341" y="2484114"/>
              <a:chExt cx="449093" cy="200027"/>
            </a:xfrm>
          </p:grpSpPr>
          <p:grpSp>
            <p:nvGrpSpPr>
              <p:cNvPr id="23" name="Group 22">
                <a:extLst>
                  <a:ext uri="{FF2B5EF4-FFF2-40B4-BE49-F238E27FC236}">
                    <a16:creationId xmlns:a16="http://schemas.microsoft.com/office/drawing/2014/main" id="{1836B90B-290B-07F5-A0D3-C018DAD19208}"/>
                  </a:ext>
                </a:extLst>
              </p:cNvPr>
              <p:cNvGrpSpPr/>
              <p:nvPr/>
            </p:nvGrpSpPr>
            <p:grpSpPr>
              <a:xfrm rot="16200000">
                <a:off x="3953874" y="2359581"/>
                <a:ext cx="200027" cy="449093"/>
                <a:chOff x="4102100" y="5402432"/>
                <a:chExt cx="200027" cy="449093"/>
              </a:xfrm>
            </p:grpSpPr>
            <p:grpSp>
              <p:nvGrpSpPr>
                <p:cNvPr id="26" name="Group 25">
                  <a:extLst>
                    <a:ext uri="{FF2B5EF4-FFF2-40B4-BE49-F238E27FC236}">
                      <a16:creationId xmlns:a16="http://schemas.microsoft.com/office/drawing/2014/main" id="{BD469754-B815-C15C-795D-35E52A92354F}"/>
                    </a:ext>
                  </a:extLst>
                </p:cNvPr>
                <p:cNvGrpSpPr/>
                <p:nvPr/>
              </p:nvGrpSpPr>
              <p:grpSpPr>
                <a:xfrm>
                  <a:off x="4102100" y="5402432"/>
                  <a:ext cx="88900" cy="445918"/>
                  <a:chOff x="4102100" y="5402432"/>
                  <a:chExt cx="88900" cy="445918"/>
                </a:xfrm>
              </p:grpSpPr>
              <p:cxnSp>
                <p:nvCxnSpPr>
                  <p:cNvPr id="36" name="Straight Connector 35">
                    <a:extLst>
                      <a:ext uri="{FF2B5EF4-FFF2-40B4-BE49-F238E27FC236}">
                        <a16:creationId xmlns:a16="http://schemas.microsoft.com/office/drawing/2014/main" id="{EDA52C59-A209-3D5C-66AB-8D3BA5BBD63F}"/>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6627DA9-631E-B74E-DF24-A370477239A8}"/>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ADFED72-E112-A64E-0D83-F89D86198FC5}"/>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B99986F4-367A-0961-40A0-FFB55E524258}"/>
                    </a:ext>
                  </a:extLst>
                </p:cNvPr>
                <p:cNvGrpSpPr/>
                <p:nvPr/>
              </p:nvGrpSpPr>
              <p:grpSpPr>
                <a:xfrm flipH="1">
                  <a:off x="4213227" y="5405607"/>
                  <a:ext cx="88900" cy="445918"/>
                  <a:chOff x="4102100" y="5402432"/>
                  <a:chExt cx="88900" cy="445918"/>
                </a:xfrm>
              </p:grpSpPr>
              <p:cxnSp>
                <p:nvCxnSpPr>
                  <p:cNvPr id="33" name="Straight Connector 32">
                    <a:extLst>
                      <a:ext uri="{FF2B5EF4-FFF2-40B4-BE49-F238E27FC236}">
                        <a16:creationId xmlns:a16="http://schemas.microsoft.com/office/drawing/2014/main" id="{CBEAA196-2242-FACA-91E3-919582F15584}"/>
                      </a:ext>
                    </a:extLst>
                  </p:cNvPr>
                  <p:cNvCxnSpPr/>
                  <p:nvPr/>
                </p:nvCxnSpPr>
                <p:spPr>
                  <a:xfrm flipH="1">
                    <a:off x="4102100" y="5402432"/>
                    <a:ext cx="88900" cy="793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61A4323-8980-54A6-51F2-B9CED1CD35D2}"/>
                      </a:ext>
                    </a:extLst>
                  </p:cNvPr>
                  <p:cNvCxnSpPr/>
                  <p:nvPr/>
                </p:nvCxnSpPr>
                <p:spPr>
                  <a:xfrm>
                    <a:off x="4105275" y="5475457"/>
                    <a:ext cx="0" cy="3347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7CDB85B-37C0-6B1D-71FB-4AB3964F04C4}"/>
                      </a:ext>
                    </a:extLst>
                  </p:cNvPr>
                  <p:cNvCxnSpPr>
                    <a:cxnSpLocks/>
                  </p:cNvCxnSpPr>
                  <p:nvPr/>
                </p:nvCxnSpPr>
                <p:spPr>
                  <a:xfrm>
                    <a:off x="4102100" y="5803900"/>
                    <a:ext cx="44450" cy="4445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8" name="Straight Connector 27">
                  <a:extLst>
                    <a:ext uri="{FF2B5EF4-FFF2-40B4-BE49-F238E27FC236}">
                      <a16:creationId xmlns:a16="http://schemas.microsoft.com/office/drawing/2014/main" id="{77AA5CBC-1C84-0C1A-F25C-282A7DE9C5CF}"/>
                    </a:ext>
                  </a:extLst>
                </p:cNvPr>
                <p:cNvCxnSpPr/>
                <p:nvPr/>
              </p:nvCxnSpPr>
              <p:spPr>
                <a:xfrm>
                  <a:off x="4140199" y="5848350"/>
                  <a:ext cx="122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9">
                  <p14:nvContentPartPr>
                    <p14:cNvPr id="29" name="Ink 28">
                      <a:extLst>
                        <a:ext uri="{FF2B5EF4-FFF2-40B4-BE49-F238E27FC236}">
                          <a16:creationId xmlns:a16="http://schemas.microsoft.com/office/drawing/2014/main" id="{20F7F8CF-EBFF-E8C1-77E2-DF46DD6DB954}"/>
                        </a:ext>
                      </a:extLst>
                    </p14:cNvPr>
                    <p14:cNvContentPartPr/>
                    <p14:nvPr/>
                  </p14:nvContentPartPr>
                  <p14:xfrm>
                    <a:off x="4128385" y="5487940"/>
                    <a:ext cx="149760" cy="331560"/>
                  </p14:xfrm>
                </p:contentPart>
              </mc:Choice>
              <mc:Fallback xmlns="">
                <p:pic>
                  <p:nvPicPr>
                    <p:cNvPr id="29" name="Ink 28">
                      <a:extLst>
                        <a:ext uri="{FF2B5EF4-FFF2-40B4-BE49-F238E27FC236}">
                          <a16:creationId xmlns:a16="http://schemas.microsoft.com/office/drawing/2014/main" id="{20F7F8CF-EBFF-E8C1-77E2-DF46DD6DB954}"/>
                        </a:ext>
                      </a:extLst>
                    </p:cNvPr>
                    <p:cNvPicPr/>
                    <p:nvPr/>
                  </p:nvPicPr>
                  <p:blipFill>
                    <a:blip r:embed="rId5"/>
                    <a:stretch>
                      <a:fillRect/>
                    </a:stretch>
                  </p:blipFill>
                  <p:spPr>
                    <a:xfrm>
                      <a:off x="4107469" y="5467035"/>
                      <a:ext cx="191174" cy="372953"/>
                    </a:xfrm>
                    <a:prstGeom prst="rect">
                      <a:avLst/>
                    </a:prstGeom>
                  </p:spPr>
                </p:pic>
              </mc:Fallback>
            </mc:AlternateContent>
            <p:grpSp>
              <p:nvGrpSpPr>
                <p:cNvPr id="30" name="Group 29">
                  <a:extLst>
                    <a:ext uri="{FF2B5EF4-FFF2-40B4-BE49-F238E27FC236}">
                      <a16:creationId xmlns:a16="http://schemas.microsoft.com/office/drawing/2014/main" id="{58370EC1-54B2-9FFB-A493-1BA798334F8B}"/>
                    </a:ext>
                  </a:extLst>
                </p:cNvPr>
                <p:cNvGrpSpPr/>
                <p:nvPr/>
              </p:nvGrpSpPr>
              <p:grpSpPr>
                <a:xfrm>
                  <a:off x="4157905" y="5427820"/>
                  <a:ext cx="124200" cy="117000"/>
                  <a:chOff x="4157905" y="5427820"/>
                  <a:chExt cx="124200" cy="117000"/>
                </a:xfrm>
              </p:grpSpPr>
              <mc:AlternateContent xmlns:mc="http://schemas.openxmlformats.org/markup-compatibility/2006" xmlns:p14="http://schemas.microsoft.com/office/powerpoint/2010/main">
                <mc:Choice Requires="p14">
                  <p:contentPart p14:bwMode="auto" r:id="rId30">
                    <p14:nvContentPartPr>
                      <p14:cNvPr id="31" name="Ink 30">
                        <a:extLst>
                          <a:ext uri="{FF2B5EF4-FFF2-40B4-BE49-F238E27FC236}">
                            <a16:creationId xmlns:a16="http://schemas.microsoft.com/office/drawing/2014/main" id="{EF34FF50-6653-EC9C-48B4-930F0F9E142A}"/>
                          </a:ext>
                        </a:extLst>
                      </p14:cNvPr>
                      <p14:cNvContentPartPr/>
                      <p14:nvPr/>
                    </p14:nvContentPartPr>
                    <p14:xfrm>
                      <a:off x="4157905" y="5427820"/>
                      <a:ext cx="124200" cy="117000"/>
                    </p14:xfrm>
                  </p:contentPart>
                </mc:Choice>
                <mc:Fallback xmlns="">
                  <p:pic>
                    <p:nvPicPr>
                      <p:cNvPr id="31" name="Ink 30">
                        <a:extLst>
                          <a:ext uri="{FF2B5EF4-FFF2-40B4-BE49-F238E27FC236}">
                            <a16:creationId xmlns:a16="http://schemas.microsoft.com/office/drawing/2014/main" id="{EF34FF50-6653-EC9C-48B4-930F0F9E142A}"/>
                          </a:ext>
                        </a:extLst>
                      </p:cNvPr>
                      <p:cNvPicPr/>
                      <p:nvPr/>
                    </p:nvPicPr>
                    <p:blipFill>
                      <a:blip r:embed="rId7"/>
                      <a:stretch>
                        <a:fillRect/>
                      </a:stretch>
                    </p:blipFill>
                    <p:spPr>
                      <a:xfrm>
                        <a:off x="4137066" y="5406927"/>
                        <a:ext cx="165461" cy="158368"/>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2" name="Ink 31">
                        <a:extLst>
                          <a:ext uri="{FF2B5EF4-FFF2-40B4-BE49-F238E27FC236}">
                            <a16:creationId xmlns:a16="http://schemas.microsoft.com/office/drawing/2014/main" id="{59C39207-E295-A418-C517-97FD94B56CEF}"/>
                          </a:ext>
                        </a:extLst>
                      </p14:cNvPr>
                      <p14:cNvContentPartPr/>
                      <p14:nvPr/>
                    </p14:nvContentPartPr>
                    <p14:xfrm>
                      <a:off x="4238545" y="5489380"/>
                      <a:ext cx="31320" cy="11160"/>
                    </p14:xfrm>
                  </p:contentPart>
                </mc:Choice>
                <mc:Fallback xmlns="">
                  <p:pic>
                    <p:nvPicPr>
                      <p:cNvPr id="32" name="Ink 31">
                        <a:extLst>
                          <a:ext uri="{FF2B5EF4-FFF2-40B4-BE49-F238E27FC236}">
                            <a16:creationId xmlns:a16="http://schemas.microsoft.com/office/drawing/2014/main" id="{59C39207-E295-A418-C517-97FD94B56CEF}"/>
                          </a:ext>
                        </a:extLst>
                      </p:cNvPr>
                      <p:cNvPicPr/>
                      <p:nvPr/>
                    </p:nvPicPr>
                    <p:blipFill>
                      <a:blip r:embed="rId9"/>
                      <a:stretch>
                        <a:fillRect/>
                      </a:stretch>
                    </p:blipFill>
                    <p:spPr>
                      <a:xfrm>
                        <a:off x="4217665" y="5468713"/>
                        <a:ext cx="72662" cy="52080"/>
                      </a:xfrm>
                      <a:prstGeom prst="rect">
                        <a:avLst/>
                      </a:prstGeom>
                    </p:spPr>
                  </p:pic>
                </mc:Fallback>
              </mc:AlternateContent>
            </p:grpSp>
          </p:grpSp>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B2726A87-0AB7-0829-C438-E32F6FD33CF6}"/>
                      </a:ext>
                    </a:extLst>
                  </p14:cNvPr>
                  <p14:cNvContentPartPr/>
                  <p14:nvPr/>
                </p14:nvContentPartPr>
                <p14:xfrm>
                  <a:off x="3924315" y="2615230"/>
                  <a:ext cx="220680" cy="34920"/>
                </p14:xfrm>
              </p:contentPart>
            </mc:Choice>
            <mc:Fallback xmlns="">
              <p:pic>
                <p:nvPicPr>
                  <p:cNvPr id="24" name="Ink 23">
                    <a:extLst>
                      <a:ext uri="{FF2B5EF4-FFF2-40B4-BE49-F238E27FC236}">
                        <a16:creationId xmlns:a16="http://schemas.microsoft.com/office/drawing/2014/main" id="{B2726A87-0AB7-0829-C438-E32F6FD33CF6}"/>
                      </a:ext>
                    </a:extLst>
                  </p:cNvPr>
                  <p:cNvPicPr/>
                  <p:nvPr/>
                </p:nvPicPr>
                <p:blipFill>
                  <a:blip r:embed="rId11"/>
                  <a:stretch>
                    <a:fillRect/>
                  </a:stretch>
                </p:blipFill>
                <p:spPr>
                  <a:xfrm>
                    <a:off x="3903457" y="2594444"/>
                    <a:ext cx="261979" cy="76076"/>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5" name="Ink 24">
                    <a:extLst>
                      <a:ext uri="{FF2B5EF4-FFF2-40B4-BE49-F238E27FC236}">
                        <a16:creationId xmlns:a16="http://schemas.microsoft.com/office/drawing/2014/main" id="{AB894BE4-FC42-A878-F871-68F432BC73AB}"/>
                      </a:ext>
                    </a:extLst>
                  </p14:cNvPr>
                  <p14:cNvContentPartPr/>
                  <p14:nvPr/>
                </p14:nvContentPartPr>
                <p14:xfrm>
                  <a:off x="3920355" y="2520910"/>
                  <a:ext cx="311040" cy="133560"/>
                </p14:xfrm>
              </p:contentPart>
            </mc:Choice>
            <mc:Fallback xmlns="">
              <p:pic>
                <p:nvPicPr>
                  <p:cNvPr id="25" name="Ink 24">
                    <a:extLst>
                      <a:ext uri="{FF2B5EF4-FFF2-40B4-BE49-F238E27FC236}">
                        <a16:creationId xmlns:a16="http://schemas.microsoft.com/office/drawing/2014/main" id="{AB894BE4-FC42-A878-F871-68F432BC73AB}"/>
                      </a:ext>
                    </a:extLst>
                  </p:cNvPr>
                  <p:cNvPicPr/>
                  <p:nvPr/>
                </p:nvPicPr>
                <p:blipFill>
                  <a:blip r:embed="rId13"/>
                  <a:stretch>
                    <a:fillRect/>
                  </a:stretch>
                </p:blipFill>
                <p:spPr>
                  <a:xfrm>
                    <a:off x="3899480" y="2499976"/>
                    <a:ext cx="352373" cy="175010"/>
                  </a:xfrm>
                  <a:prstGeom prst="rect">
                    <a:avLst/>
                  </a:prstGeom>
                </p:spPr>
              </p:pic>
            </mc:Fallback>
          </mc:AlternateContent>
        </p:grpSp>
      </p:grpSp>
      <p:sp>
        <p:nvSpPr>
          <p:cNvPr id="103" name="TextBox 102">
            <a:extLst>
              <a:ext uri="{FF2B5EF4-FFF2-40B4-BE49-F238E27FC236}">
                <a16:creationId xmlns:a16="http://schemas.microsoft.com/office/drawing/2014/main" id="{C53CDEAA-9FE8-361B-DF12-F10489E84C5B}"/>
              </a:ext>
            </a:extLst>
          </p:cNvPr>
          <p:cNvSpPr txBox="1"/>
          <p:nvPr/>
        </p:nvSpPr>
        <p:spPr>
          <a:xfrm>
            <a:off x="499294" y="6943809"/>
            <a:ext cx="5806978" cy="2000548"/>
          </a:xfrm>
          <a:prstGeom prst="rect">
            <a:avLst/>
          </a:prstGeom>
          <a:noFill/>
        </p:spPr>
        <p:txBody>
          <a:bodyPr wrap="square" rtlCol="0">
            <a:spAutoFit/>
          </a:bodyPr>
          <a:lstStyle/>
          <a:p>
            <a:pPr algn="just"/>
            <a:r>
              <a:rPr lang="en-US" sz="1200" dirty="0"/>
              <a:t>DAISY was created as the 2024 Team Challenge Project under the Centre for Doctoral Training in Sensor Technologies and </a:t>
            </a:r>
            <a:r>
              <a:rPr lang="en-US" sz="1200"/>
              <a:t>Applications </a:t>
            </a:r>
            <a:r>
              <a:rPr lang="en-US" sz="1200" dirty="0"/>
              <a:t>for a Healthy and Sustainable Future.</a:t>
            </a:r>
            <a:r>
              <a:rPr lang="en-US" sz="1200"/>
              <a:t> </a:t>
            </a:r>
            <a:r>
              <a:rPr lang="en-US" sz="1200" dirty="0"/>
              <a:t>DAISY was created by the 2023/24 student cohort in collaboration with </a:t>
            </a:r>
            <a:r>
              <a:rPr lang="en-US" sz="1200"/>
              <a:t>Rothamsted</a:t>
            </a:r>
            <a:r>
              <a:rPr lang="en-US" sz="1200" dirty="0"/>
              <a:t> Research. </a:t>
            </a:r>
          </a:p>
          <a:p>
            <a:pPr algn="just"/>
            <a:endParaRPr lang="en-US" sz="1200" dirty="0"/>
          </a:p>
          <a:p>
            <a:pPr algn="just"/>
            <a:r>
              <a:rPr lang="en-US" sz="1200" dirty="0"/>
              <a:t>This project was funded by the EPSRC through the Centre for Doctoral Training in Sensor Technologies and </a:t>
            </a:r>
            <a:r>
              <a:rPr lang="en-US" sz="1200"/>
              <a:t>Applications</a:t>
            </a:r>
            <a:r>
              <a:rPr lang="en-US" sz="1200" dirty="0"/>
              <a:t> for a Healthy and Sustainable Future.</a:t>
            </a:r>
          </a:p>
          <a:p>
            <a:pPr algn="just"/>
            <a:endParaRPr lang="en-US" sz="1200" dirty="0"/>
          </a:p>
          <a:p>
            <a:pPr algn="just"/>
            <a:r>
              <a:rPr lang="en-US" sz="1200" dirty="0"/>
              <a:t>August 2024</a:t>
            </a:r>
          </a:p>
          <a:p>
            <a:pPr algn="just"/>
            <a:endParaRPr lang="en-US" sz="1600" dirty="0"/>
          </a:p>
        </p:txBody>
      </p:sp>
    </p:spTree>
    <p:extLst>
      <p:ext uri="{BB962C8B-B14F-4D97-AF65-F5344CB8AC3E}">
        <p14:creationId xmlns:p14="http://schemas.microsoft.com/office/powerpoint/2010/main" val="37014316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15362</TotalTime>
  <Words>1275</Words>
  <Application>Microsoft Office PowerPoint</Application>
  <PresentationFormat>A4 Paper (210x297 mm)</PresentationFormat>
  <Paragraphs>255</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Aharoni</vt: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mcr-computing@cai.cam.ac.uk</cp:lastModifiedBy>
  <cp:revision>24</cp:revision>
  <cp:lastPrinted>2024-07-24T15:45:39Z</cp:lastPrinted>
  <dcterms:created xsi:type="dcterms:W3CDTF">2024-07-23T12:56:34Z</dcterms:created>
  <dcterms:modified xsi:type="dcterms:W3CDTF">2024-10-04T14:38:20Z</dcterms:modified>
</cp:coreProperties>
</file>